
<file path=[Content_Types].xml><?xml version="1.0" encoding="utf-8"?>
<Types xmlns="http://schemas.openxmlformats.org/package/2006/content-types">
  <Default Extension="png" ContentType="image/png"/>
  <Default Extension="bin" ContentType="application/vnd.ms-office.vbaPro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ms-powerpoint.slideshow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9" r:id="rId3"/>
    <p:sldId id="266" r:id="rId4"/>
    <p:sldId id="267" r:id="rId5"/>
    <p:sldId id="258" r:id="rId6"/>
    <p:sldId id="272" r:id="rId7"/>
    <p:sldId id="260" r:id="rId8"/>
    <p:sldId id="261" r:id="rId9"/>
    <p:sldId id="262" r:id="rId10"/>
    <p:sldId id="263" r:id="rId11"/>
    <p:sldId id="264" r:id="rId12"/>
    <p:sldId id="265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UWxS++Qywxhq+VWENwvzfw==" hashData="2KiUjLS5QQUhHqF3AcDl1MZCfEE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114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06/relationships/vbaProject" Target="vbaProject.bin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3F55A1-FB65-4CD0-A7FC-231794453967}" type="datetimeFigureOut">
              <a:rPr lang="bg-BG" smtClean="0"/>
              <a:t>2.12.2015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01FC03-69D8-4727-9673-3C94C8A6FF6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73788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1FC03-69D8-4727-9673-3C94C8A6FF6A}" type="slidenum">
              <a:rPr lang="bg-BG" smtClean="0"/>
              <a:t>11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70662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213C-500F-4578-972A-BE1E37764A63}" type="datetimeFigureOut">
              <a:rPr lang="bg-BG" smtClean="0"/>
              <a:t>2.12.2015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C12FA-0E18-425D-872D-9E0B4623718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7167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213C-500F-4578-972A-BE1E37764A63}" type="datetimeFigureOut">
              <a:rPr lang="bg-BG" smtClean="0"/>
              <a:t>2.12.2015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C12FA-0E18-425D-872D-9E0B4623718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2124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213C-500F-4578-972A-BE1E37764A63}" type="datetimeFigureOut">
              <a:rPr lang="bg-BG" smtClean="0"/>
              <a:t>2.12.2015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C12FA-0E18-425D-872D-9E0B4623718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259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213C-500F-4578-972A-BE1E37764A63}" type="datetimeFigureOut">
              <a:rPr lang="bg-BG" smtClean="0"/>
              <a:t>2.12.2015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C12FA-0E18-425D-872D-9E0B4623718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87650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213C-500F-4578-972A-BE1E37764A63}" type="datetimeFigureOut">
              <a:rPr lang="bg-BG" smtClean="0"/>
              <a:t>2.12.2015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C12FA-0E18-425D-872D-9E0B4623718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8444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213C-500F-4578-972A-BE1E37764A63}" type="datetimeFigureOut">
              <a:rPr lang="bg-BG" smtClean="0"/>
              <a:t>2.12.2015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C12FA-0E18-425D-872D-9E0B4623718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4028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213C-500F-4578-972A-BE1E37764A63}" type="datetimeFigureOut">
              <a:rPr lang="bg-BG" smtClean="0"/>
              <a:t>2.12.2015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C12FA-0E18-425D-872D-9E0B4623718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1677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213C-500F-4578-972A-BE1E37764A63}" type="datetimeFigureOut">
              <a:rPr lang="bg-BG" smtClean="0"/>
              <a:t>2.12.2015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C12FA-0E18-425D-872D-9E0B4623718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7778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213C-500F-4578-972A-BE1E37764A63}" type="datetimeFigureOut">
              <a:rPr lang="bg-BG" smtClean="0"/>
              <a:t>2.12.2015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C12FA-0E18-425D-872D-9E0B4623718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2930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213C-500F-4578-972A-BE1E37764A63}" type="datetimeFigureOut">
              <a:rPr lang="bg-BG" smtClean="0"/>
              <a:t>2.12.2015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C12FA-0E18-425D-872D-9E0B4623718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3130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4213C-500F-4578-972A-BE1E37764A63}" type="datetimeFigureOut">
              <a:rPr lang="bg-BG" smtClean="0"/>
              <a:t>2.12.2015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C12FA-0E18-425D-872D-9E0B4623718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83990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213D76"/>
            </a:gs>
            <a:gs pos="91000">
              <a:srgbClr val="092866"/>
            </a:gs>
            <a:gs pos="78000">
              <a:srgbClr val="002060"/>
            </a:gs>
            <a:gs pos="58000">
              <a:schemeClr val="tx1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4213C-500F-4578-972A-BE1E37764A63}" type="datetimeFigureOut">
              <a:rPr lang="bg-BG" smtClean="0"/>
              <a:t>2.12.2015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C12FA-0E18-425D-872D-9E0B4623718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85117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7" Type="http://schemas.openxmlformats.org/officeDocument/2006/relationships/slide" Target="slide5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slide" Target="slide3.xml"/><Relationship Id="rId4" Type="http://schemas.openxmlformats.org/officeDocument/2006/relationships/slide" Target="slide15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slide" Target="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213D76"/>
            </a:gs>
            <a:gs pos="97000">
              <a:srgbClr val="092866"/>
            </a:gs>
            <a:gs pos="92000">
              <a:schemeClr val="tx2">
                <a:lumMod val="60000"/>
                <a:lumOff val="40000"/>
              </a:schemeClr>
            </a:gs>
            <a:gs pos="87000">
              <a:srgbClr val="002060"/>
            </a:gs>
            <a:gs pos="58000">
              <a:schemeClr val="tx1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509120"/>
            <a:ext cx="8229600" cy="1143000"/>
          </a:xfrm>
        </p:spPr>
        <p:txBody>
          <a:bodyPr>
            <a:noAutofit/>
          </a:bodyPr>
          <a:lstStyle/>
          <a:p>
            <a:r>
              <a:rPr lang="bg-BG" sz="7200" b="1" dirty="0" smtClean="0">
                <a:solidFill>
                  <a:schemeClr val="bg1"/>
                </a:solidFill>
              </a:rPr>
              <a:t>Планетата Земя </a:t>
            </a:r>
            <a:endParaRPr lang="bg-BG" sz="7200" b="1" dirty="0">
              <a:solidFill>
                <a:schemeClr val="bg1"/>
              </a:solidFill>
            </a:endParaRPr>
          </a:p>
        </p:txBody>
      </p:sp>
      <p:pic>
        <p:nvPicPr>
          <p:cNvPr id="5" name="Picture 2" descr="C:\Users\Students2\Downloads\8496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2656"/>
            <a:ext cx="6713361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tudents2\AppData\Local\Microsoft\Windows\Temporary Internet Files\Content.IE5\1AXW72K2\start_up+lampadina_03[1]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522199"/>
            <a:ext cx="1800200" cy="133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031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tx2">
                <a:lumMod val="40000"/>
                <a:lumOff val="60000"/>
              </a:schemeClr>
            </a:gs>
            <a:gs pos="91000">
              <a:schemeClr val="accent1">
                <a:lumMod val="75000"/>
              </a:schemeClr>
            </a:gs>
            <a:gs pos="78000">
              <a:srgbClr val="002060"/>
            </a:gs>
            <a:gs pos="58000">
              <a:schemeClr val="tx1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bg-BG" sz="5400" dirty="0" smtClean="0">
                <a:solidFill>
                  <a:schemeClr val="bg1"/>
                </a:solidFill>
              </a:rPr>
              <a:t>Информационно меню</a:t>
            </a:r>
            <a:endParaRPr lang="bg-BG" sz="5400" dirty="0">
              <a:solidFill>
                <a:schemeClr val="bg1"/>
              </a:solidFill>
            </a:endParaRPr>
          </a:p>
        </p:txBody>
      </p:sp>
      <p:sp>
        <p:nvSpPr>
          <p:cNvPr id="5" name="Cloud Callout 4">
            <a:hlinkClick r:id="rId2" action="ppaction://hlinksldjump"/>
          </p:cNvPr>
          <p:cNvSpPr/>
          <p:nvPr/>
        </p:nvSpPr>
        <p:spPr>
          <a:xfrm>
            <a:off x="3491880" y="1696589"/>
            <a:ext cx="1944216" cy="158417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Физически </a:t>
            </a:r>
            <a:r>
              <a:rPr lang="bg-BG" dirty="0" smtClean="0"/>
              <a:t>характери</a:t>
            </a:r>
            <a:r>
              <a:rPr lang="en-US" dirty="0" smtClean="0"/>
              <a:t>-</a:t>
            </a:r>
            <a:r>
              <a:rPr lang="bg-BG" dirty="0" smtClean="0"/>
              <a:t>стики</a:t>
            </a:r>
            <a:endParaRPr lang="bg-BG" dirty="0"/>
          </a:p>
        </p:txBody>
      </p:sp>
      <p:sp>
        <p:nvSpPr>
          <p:cNvPr id="13" name="Cloud Callout 12">
            <a:hlinkClick r:id="rId3" action="ppaction://hlinksldjump"/>
          </p:cNvPr>
          <p:cNvSpPr/>
          <p:nvPr/>
        </p:nvSpPr>
        <p:spPr>
          <a:xfrm>
            <a:off x="683568" y="4141796"/>
            <a:ext cx="1944216" cy="158417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dirty="0"/>
              <a:t>Природа</a:t>
            </a:r>
          </a:p>
        </p:txBody>
      </p:sp>
      <p:sp>
        <p:nvSpPr>
          <p:cNvPr id="14" name="Cloud Callout 13">
            <a:hlinkClick r:id="rId4" action="ppaction://hlinksldjump"/>
          </p:cNvPr>
          <p:cNvSpPr/>
          <p:nvPr/>
        </p:nvSpPr>
        <p:spPr>
          <a:xfrm>
            <a:off x="3419872" y="4204174"/>
            <a:ext cx="2088232" cy="158417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Човешко </a:t>
            </a:r>
            <a:r>
              <a:rPr lang="bg-BG" dirty="0"/>
              <a:t>население</a:t>
            </a:r>
          </a:p>
        </p:txBody>
      </p:sp>
      <p:sp>
        <p:nvSpPr>
          <p:cNvPr id="15" name="Cloud Callout 14">
            <a:hlinkClick r:id="rId5" action="ppaction://hlinksldjump"/>
          </p:cNvPr>
          <p:cNvSpPr/>
          <p:nvPr/>
        </p:nvSpPr>
        <p:spPr>
          <a:xfrm>
            <a:off x="6156176" y="1696589"/>
            <a:ext cx="2160240" cy="158417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География-природни </a:t>
            </a:r>
            <a:r>
              <a:rPr lang="bg-BG" dirty="0"/>
              <a:t>и климатични пояси</a:t>
            </a:r>
          </a:p>
        </p:txBody>
      </p:sp>
      <p:sp>
        <p:nvSpPr>
          <p:cNvPr id="16" name="Cloud Callout 15">
            <a:hlinkClick r:id="rId6" action="ppaction://hlinksldjump"/>
          </p:cNvPr>
          <p:cNvSpPr/>
          <p:nvPr/>
        </p:nvSpPr>
        <p:spPr>
          <a:xfrm>
            <a:off x="6372200" y="4204174"/>
            <a:ext cx="1944216" cy="158417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Видео </a:t>
            </a:r>
            <a:endParaRPr lang="bg-BG" dirty="0"/>
          </a:p>
        </p:txBody>
      </p:sp>
      <p:sp>
        <p:nvSpPr>
          <p:cNvPr id="17" name="Cloud Callout 16">
            <a:hlinkClick r:id="rId7" action="ppaction://hlinksldjump"/>
          </p:cNvPr>
          <p:cNvSpPr/>
          <p:nvPr/>
        </p:nvSpPr>
        <p:spPr>
          <a:xfrm>
            <a:off x="686698" y="1696589"/>
            <a:ext cx="1944216" cy="158417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Планетата Земя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6964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3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6" presetClass="entr" presetSubtype="3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500"/>
                            </p:stCondLst>
                            <p:childTnLst>
                              <p:par>
                                <p:cTn id="17" presetID="6" presetClass="entr" presetSubtype="3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21" presetID="6" presetClass="entr" presetSubtype="3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500"/>
                            </p:stCondLst>
                            <p:childTnLst>
                              <p:par>
                                <p:cTn id="25" presetID="6" presetClass="entr" presetSubtype="3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800" b="1" dirty="0">
                <a:solidFill>
                  <a:schemeClr val="bg1"/>
                </a:solidFill>
              </a:rPr>
              <a:t>География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91264" cy="326896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b="1" dirty="0" smtClean="0">
                <a:solidFill>
                  <a:schemeClr val="bg1"/>
                </a:solidFill>
              </a:rPr>
              <a:t> Повърхността </a:t>
            </a:r>
            <a:r>
              <a:rPr lang="ru-RU" b="1" dirty="0">
                <a:solidFill>
                  <a:schemeClr val="bg1"/>
                </a:solidFill>
              </a:rPr>
              <a:t>на Земята (510,073 млн. km²) главно се разделя на континенти, океани. 70,8% от нея (361,132 млн. km²) е вода, а 29,2% (148,94 млн. km²) – суша. Бреговите линии са 356 000 km. Континенталният шелф е с дълбочина между 140 до 550 m и ширина между 0 и 150 km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  <a:endParaRPr lang="bg-BG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30" b="93834" l="0" r="9969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653136"/>
            <a:ext cx="4320480" cy="235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8244408" y="5877272"/>
            <a:ext cx="720080" cy="75608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8401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b="1" dirty="0" smtClean="0">
                <a:solidFill>
                  <a:schemeClr val="bg1"/>
                </a:solidFill>
              </a:rPr>
              <a:t>климатични пояси</a:t>
            </a:r>
            <a:endParaRPr lang="bg-BG" b="1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8444143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reeform 6">
            <a:hlinkClick r:id="" action="ppaction://macro?name=polqrnioblasti"/>
          </p:cNvPr>
          <p:cNvSpPr/>
          <p:nvPr/>
        </p:nvSpPr>
        <p:spPr>
          <a:xfrm>
            <a:off x="311316" y="1520763"/>
            <a:ext cx="8410177" cy="733324"/>
          </a:xfrm>
          <a:custGeom>
            <a:avLst/>
            <a:gdLst>
              <a:gd name="connsiteX0" fmla="*/ 9195 w 8410177"/>
              <a:gd name="connsiteY0" fmla="*/ 628548 h 733324"/>
              <a:gd name="connsiteX1" fmla="*/ 951876 w 8410177"/>
              <a:gd name="connsiteY1" fmla="*/ 355171 h 733324"/>
              <a:gd name="connsiteX2" fmla="*/ 1894556 w 8410177"/>
              <a:gd name="connsiteY2" fmla="*/ 628548 h 733324"/>
              <a:gd name="connsiteX3" fmla="*/ 2573286 w 8410177"/>
              <a:gd name="connsiteY3" fmla="*/ 600268 h 733324"/>
              <a:gd name="connsiteX4" fmla="*/ 3252016 w 8410177"/>
              <a:gd name="connsiteY4" fmla="*/ 732243 h 733324"/>
              <a:gd name="connsiteX5" fmla="*/ 4053294 w 8410177"/>
              <a:gd name="connsiteY5" fmla="*/ 515427 h 733324"/>
              <a:gd name="connsiteX6" fmla="*/ 4552915 w 8410177"/>
              <a:gd name="connsiteY6" fmla="*/ 515427 h 733324"/>
              <a:gd name="connsiteX7" fmla="*/ 5156230 w 8410177"/>
              <a:gd name="connsiteY7" fmla="*/ 449439 h 733324"/>
              <a:gd name="connsiteX8" fmla="*/ 5608717 w 8410177"/>
              <a:gd name="connsiteY8" fmla="*/ 543707 h 733324"/>
              <a:gd name="connsiteX9" fmla="*/ 6146045 w 8410177"/>
              <a:gd name="connsiteY9" fmla="*/ 430585 h 733324"/>
              <a:gd name="connsiteX10" fmla="*/ 6777641 w 8410177"/>
              <a:gd name="connsiteY10" fmla="*/ 336317 h 733324"/>
              <a:gd name="connsiteX11" fmla="*/ 7597773 w 8410177"/>
              <a:gd name="connsiteY11" fmla="*/ 430585 h 733324"/>
              <a:gd name="connsiteX12" fmla="*/ 8229369 w 8410177"/>
              <a:gd name="connsiteY12" fmla="*/ 496573 h 733324"/>
              <a:gd name="connsiteX13" fmla="*/ 8342490 w 8410177"/>
              <a:gd name="connsiteY13" fmla="*/ 298610 h 733324"/>
              <a:gd name="connsiteX14" fmla="*/ 7296115 w 8410177"/>
              <a:gd name="connsiteY14" fmla="*/ 15806 h 733324"/>
              <a:gd name="connsiteX15" fmla="*/ 4779158 w 8410177"/>
              <a:gd name="connsiteY15" fmla="*/ 44086 h 733324"/>
              <a:gd name="connsiteX16" fmla="*/ 3186028 w 8410177"/>
              <a:gd name="connsiteY16" fmla="*/ 81794 h 733324"/>
              <a:gd name="connsiteX17" fmla="*/ 1772008 w 8410177"/>
              <a:gd name="connsiteY17" fmla="*/ 25233 h 733324"/>
              <a:gd name="connsiteX18" fmla="*/ 546523 w 8410177"/>
              <a:gd name="connsiteY18" fmla="*/ 53513 h 733324"/>
              <a:gd name="connsiteX19" fmla="*/ 9195 w 8410177"/>
              <a:gd name="connsiteY19" fmla="*/ 628548 h 73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10177" h="733324">
                <a:moveTo>
                  <a:pt x="9195" y="628548"/>
                </a:moveTo>
                <a:cubicBezTo>
                  <a:pt x="76754" y="678824"/>
                  <a:pt x="637649" y="355171"/>
                  <a:pt x="951876" y="355171"/>
                </a:cubicBezTo>
                <a:cubicBezTo>
                  <a:pt x="1266103" y="355171"/>
                  <a:pt x="1624321" y="587699"/>
                  <a:pt x="1894556" y="628548"/>
                </a:cubicBezTo>
                <a:cubicBezTo>
                  <a:pt x="2164791" y="669397"/>
                  <a:pt x="2347043" y="582985"/>
                  <a:pt x="2573286" y="600268"/>
                </a:cubicBezTo>
                <a:cubicBezTo>
                  <a:pt x="2799529" y="617551"/>
                  <a:pt x="3005348" y="746383"/>
                  <a:pt x="3252016" y="732243"/>
                </a:cubicBezTo>
                <a:cubicBezTo>
                  <a:pt x="3498684" y="718103"/>
                  <a:pt x="3836478" y="551563"/>
                  <a:pt x="4053294" y="515427"/>
                </a:cubicBezTo>
                <a:cubicBezTo>
                  <a:pt x="4270110" y="479291"/>
                  <a:pt x="4369092" y="526425"/>
                  <a:pt x="4552915" y="515427"/>
                </a:cubicBezTo>
                <a:cubicBezTo>
                  <a:pt x="4736738" y="504429"/>
                  <a:pt x="4980263" y="444726"/>
                  <a:pt x="5156230" y="449439"/>
                </a:cubicBezTo>
                <a:cubicBezTo>
                  <a:pt x="5332197" y="454152"/>
                  <a:pt x="5443748" y="546849"/>
                  <a:pt x="5608717" y="543707"/>
                </a:cubicBezTo>
                <a:cubicBezTo>
                  <a:pt x="5773686" y="540565"/>
                  <a:pt x="5951224" y="465150"/>
                  <a:pt x="6146045" y="430585"/>
                </a:cubicBezTo>
                <a:cubicBezTo>
                  <a:pt x="6340866" y="396020"/>
                  <a:pt x="6535686" y="336317"/>
                  <a:pt x="6777641" y="336317"/>
                </a:cubicBezTo>
                <a:cubicBezTo>
                  <a:pt x="7019596" y="336317"/>
                  <a:pt x="7597773" y="430585"/>
                  <a:pt x="7597773" y="430585"/>
                </a:cubicBezTo>
                <a:cubicBezTo>
                  <a:pt x="7839728" y="457294"/>
                  <a:pt x="8105250" y="518569"/>
                  <a:pt x="8229369" y="496573"/>
                </a:cubicBezTo>
                <a:cubicBezTo>
                  <a:pt x="8353488" y="474577"/>
                  <a:pt x="8498032" y="378738"/>
                  <a:pt x="8342490" y="298610"/>
                </a:cubicBezTo>
                <a:cubicBezTo>
                  <a:pt x="8186948" y="218482"/>
                  <a:pt x="7890004" y="58227"/>
                  <a:pt x="7296115" y="15806"/>
                </a:cubicBezTo>
                <a:cubicBezTo>
                  <a:pt x="6702226" y="-26615"/>
                  <a:pt x="4779158" y="44086"/>
                  <a:pt x="4779158" y="44086"/>
                </a:cubicBezTo>
                <a:cubicBezTo>
                  <a:pt x="4094144" y="55084"/>
                  <a:pt x="3687220" y="84936"/>
                  <a:pt x="3186028" y="81794"/>
                </a:cubicBezTo>
                <a:cubicBezTo>
                  <a:pt x="2684836" y="78652"/>
                  <a:pt x="2211925" y="29946"/>
                  <a:pt x="1772008" y="25233"/>
                </a:cubicBezTo>
                <a:cubicBezTo>
                  <a:pt x="1332091" y="20520"/>
                  <a:pt x="834040" y="-43897"/>
                  <a:pt x="546523" y="53513"/>
                </a:cubicBezTo>
                <a:cubicBezTo>
                  <a:pt x="259006" y="150923"/>
                  <a:pt x="-58364" y="578272"/>
                  <a:pt x="9195" y="628548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Freeform 9">
            <a:hlinkClick r:id="" action="ppaction://macro?name=субполярни"/>
          </p:cNvPr>
          <p:cNvSpPr/>
          <p:nvPr/>
        </p:nvSpPr>
        <p:spPr>
          <a:xfrm>
            <a:off x="266679" y="1844660"/>
            <a:ext cx="8500993" cy="672747"/>
          </a:xfrm>
          <a:custGeom>
            <a:avLst/>
            <a:gdLst>
              <a:gd name="connsiteX0" fmla="*/ 82113 w 8500993"/>
              <a:gd name="connsiteY0" fmla="*/ 323504 h 681908"/>
              <a:gd name="connsiteX1" fmla="*/ 148100 w 8500993"/>
              <a:gd name="connsiteY1" fmla="*/ 672296 h 681908"/>
              <a:gd name="connsiteX2" fmla="*/ 1213329 w 8500993"/>
              <a:gd name="connsiteY2" fmla="*/ 530894 h 681908"/>
              <a:gd name="connsiteX3" fmla="*/ 2551935 w 8500993"/>
              <a:gd name="connsiteY3" fmla="*/ 681723 h 681908"/>
              <a:gd name="connsiteX4" fmla="*/ 3541750 w 8500993"/>
              <a:gd name="connsiteY4" fmla="*/ 493186 h 681908"/>
              <a:gd name="connsiteX5" fmla="*/ 4654113 w 8500993"/>
              <a:gd name="connsiteY5" fmla="*/ 229236 h 681908"/>
              <a:gd name="connsiteX6" fmla="*/ 5625074 w 8500993"/>
              <a:gd name="connsiteY6" fmla="*/ 276370 h 681908"/>
              <a:gd name="connsiteX7" fmla="*/ 6511193 w 8500993"/>
              <a:gd name="connsiteY7" fmla="*/ 229236 h 681908"/>
              <a:gd name="connsiteX8" fmla="*/ 7416166 w 8500993"/>
              <a:gd name="connsiteY8" fmla="*/ 200955 h 681908"/>
              <a:gd name="connsiteX9" fmla="*/ 8349420 w 8500993"/>
              <a:gd name="connsiteY9" fmla="*/ 351784 h 681908"/>
              <a:gd name="connsiteX10" fmla="*/ 8405981 w 8500993"/>
              <a:gd name="connsiteY10" fmla="*/ 210382 h 681908"/>
              <a:gd name="connsiteX11" fmla="*/ 7416166 w 8500993"/>
              <a:gd name="connsiteY11" fmla="*/ 106687 h 681908"/>
              <a:gd name="connsiteX12" fmla="*/ 6680876 w 8500993"/>
              <a:gd name="connsiteY12" fmla="*/ 2993 h 681908"/>
              <a:gd name="connsiteX13" fmla="*/ 5794756 w 8500993"/>
              <a:gd name="connsiteY13" fmla="*/ 229236 h 681908"/>
              <a:gd name="connsiteX14" fmla="*/ 5323416 w 8500993"/>
              <a:gd name="connsiteY14" fmla="*/ 172675 h 681908"/>
              <a:gd name="connsiteX15" fmla="*/ 4927490 w 8500993"/>
              <a:gd name="connsiteY15" fmla="*/ 200955 h 681908"/>
              <a:gd name="connsiteX16" fmla="*/ 4088505 w 8500993"/>
              <a:gd name="connsiteY16" fmla="*/ 144395 h 681908"/>
              <a:gd name="connsiteX17" fmla="*/ 3249519 w 8500993"/>
              <a:gd name="connsiteY17" fmla="*/ 446052 h 681908"/>
              <a:gd name="connsiteX18" fmla="*/ 2599069 w 8500993"/>
              <a:gd name="connsiteY18" fmla="*/ 323504 h 681908"/>
              <a:gd name="connsiteX19" fmla="*/ 1722377 w 8500993"/>
              <a:gd name="connsiteY19" fmla="*/ 285797 h 681908"/>
              <a:gd name="connsiteX20" fmla="*/ 958806 w 8500993"/>
              <a:gd name="connsiteY20" fmla="*/ 12419 h 681908"/>
              <a:gd name="connsiteX21" fmla="*/ 63259 w 8500993"/>
              <a:gd name="connsiteY21" fmla="*/ 427199 h 681908"/>
              <a:gd name="connsiteX22" fmla="*/ 82113 w 8500993"/>
              <a:gd name="connsiteY22" fmla="*/ 323504 h 681908"/>
              <a:gd name="connsiteX0" fmla="*/ 82113 w 8500993"/>
              <a:gd name="connsiteY0" fmla="*/ 323504 h 677551"/>
              <a:gd name="connsiteX1" fmla="*/ 148100 w 8500993"/>
              <a:gd name="connsiteY1" fmla="*/ 672296 h 677551"/>
              <a:gd name="connsiteX2" fmla="*/ 1213329 w 8500993"/>
              <a:gd name="connsiteY2" fmla="*/ 530894 h 677551"/>
              <a:gd name="connsiteX3" fmla="*/ 2570788 w 8500993"/>
              <a:gd name="connsiteY3" fmla="*/ 493186 h 677551"/>
              <a:gd name="connsiteX4" fmla="*/ 3541750 w 8500993"/>
              <a:gd name="connsiteY4" fmla="*/ 493186 h 677551"/>
              <a:gd name="connsiteX5" fmla="*/ 4654113 w 8500993"/>
              <a:gd name="connsiteY5" fmla="*/ 229236 h 677551"/>
              <a:gd name="connsiteX6" fmla="*/ 5625074 w 8500993"/>
              <a:gd name="connsiteY6" fmla="*/ 276370 h 677551"/>
              <a:gd name="connsiteX7" fmla="*/ 6511193 w 8500993"/>
              <a:gd name="connsiteY7" fmla="*/ 229236 h 677551"/>
              <a:gd name="connsiteX8" fmla="*/ 7416166 w 8500993"/>
              <a:gd name="connsiteY8" fmla="*/ 200955 h 677551"/>
              <a:gd name="connsiteX9" fmla="*/ 8349420 w 8500993"/>
              <a:gd name="connsiteY9" fmla="*/ 351784 h 677551"/>
              <a:gd name="connsiteX10" fmla="*/ 8405981 w 8500993"/>
              <a:gd name="connsiteY10" fmla="*/ 210382 h 677551"/>
              <a:gd name="connsiteX11" fmla="*/ 7416166 w 8500993"/>
              <a:gd name="connsiteY11" fmla="*/ 106687 h 677551"/>
              <a:gd name="connsiteX12" fmla="*/ 6680876 w 8500993"/>
              <a:gd name="connsiteY12" fmla="*/ 2993 h 677551"/>
              <a:gd name="connsiteX13" fmla="*/ 5794756 w 8500993"/>
              <a:gd name="connsiteY13" fmla="*/ 229236 h 677551"/>
              <a:gd name="connsiteX14" fmla="*/ 5323416 w 8500993"/>
              <a:gd name="connsiteY14" fmla="*/ 172675 h 677551"/>
              <a:gd name="connsiteX15" fmla="*/ 4927490 w 8500993"/>
              <a:gd name="connsiteY15" fmla="*/ 200955 h 677551"/>
              <a:gd name="connsiteX16" fmla="*/ 4088505 w 8500993"/>
              <a:gd name="connsiteY16" fmla="*/ 144395 h 677551"/>
              <a:gd name="connsiteX17" fmla="*/ 3249519 w 8500993"/>
              <a:gd name="connsiteY17" fmla="*/ 446052 h 677551"/>
              <a:gd name="connsiteX18" fmla="*/ 2599069 w 8500993"/>
              <a:gd name="connsiteY18" fmla="*/ 323504 h 677551"/>
              <a:gd name="connsiteX19" fmla="*/ 1722377 w 8500993"/>
              <a:gd name="connsiteY19" fmla="*/ 285797 h 677551"/>
              <a:gd name="connsiteX20" fmla="*/ 958806 w 8500993"/>
              <a:gd name="connsiteY20" fmla="*/ 12419 h 677551"/>
              <a:gd name="connsiteX21" fmla="*/ 63259 w 8500993"/>
              <a:gd name="connsiteY21" fmla="*/ 427199 h 677551"/>
              <a:gd name="connsiteX22" fmla="*/ 82113 w 8500993"/>
              <a:gd name="connsiteY22" fmla="*/ 323504 h 677551"/>
              <a:gd name="connsiteX0" fmla="*/ 82113 w 8500993"/>
              <a:gd name="connsiteY0" fmla="*/ 323504 h 672747"/>
              <a:gd name="connsiteX1" fmla="*/ 148100 w 8500993"/>
              <a:gd name="connsiteY1" fmla="*/ 672296 h 672747"/>
              <a:gd name="connsiteX2" fmla="*/ 1081354 w 8500993"/>
              <a:gd name="connsiteY2" fmla="*/ 238663 h 672747"/>
              <a:gd name="connsiteX3" fmla="*/ 2570788 w 8500993"/>
              <a:gd name="connsiteY3" fmla="*/ 493186 h 672747"/>
              <a:gd name="connsiteX4" fmla="*/ 3541750 w 8500993"/>
              <a:gd name="connsiteY4" fmla="*/ 493186 h 672747"/>
              <a:gd name="connsiteX5" fmla="*/ 4654113 w 8500993"/>
              <a:gd name="connsiteY5" fmla="*/ 229236 h 672747"/>
              <a:gd name="connsiteX6" fmla="*/ 5625074 w 8500993"/>
              <a:gd name="connsiteY6" fmla="*/ 276370 h 672747"/>
              <a:gd name="connsiteX7" fmla="*/ 6511193 w 8500993"/>
              <a:gd name="connsiteY7" fmla="*/ 229236 h 672747"/>
              <a:gd name="connsiteX8" fmla="*/ 7416166 w 8500993"/>
              <a:gd name="connsiteY8" fmla="*/ 200955 h 672747"/>
              <a:gd name="connsiteX9" fmla="*/ 8349420 w 8500993"/>
              <a:gd name="connsiteY9" fmla="*/ 351784 h 672747"/>
              <a:gd name="connsiteX10" fmla="*/ 8405981 w 8500993"/>
              <a:gd name="connsiteY10" fmla="*/ 210382 h 672747"/>
              <a:gd name="connsiteX11" fmla="*/ 7416166 w 8500993"/>
              <a:gd name="connsiteY11" fmla="*/ 106687 h 672747"/>
              <a:gd name="connsiteX12" fmla="*/ 6680876 w 8500993"/>
              <a:gd name="connsiteY12" fmla="*/ 2993 h 672747"/>
              <a:gd name="connsiteX13" fmla="*/ 5794756 w 8500993"/>
              <a:gd name="connsiteY13" fmla="*/ 229236 h 672747"/>
              <a:gd name="connsiteX14" fmla="*/ 5323416 w 8500993"/>
              <a:gd name="connsiteY14" fmla="*/ 172675 h 672747"/>
              <a:gd name="connsiteX15" fmla="*/ 4927490 w 8500993"/>
              <a:gd name="connsiteY15" fmla="*/ 200955 h 672747"/>
              <a:gd name="connsiteX16" fmla="*/ 4088505 w 8500993"/>
              <a:gd name="connsiteY16" fmla="*/ 144395 h 672747"/>
              <a:gd name="connsiteX17" fmla="*/ 3249519 w 8500993"/>
              <a:gd name="connsiteY17" fmla="*/ 446052 h 672747"/>
              <a:gd name="connsiteX18" fmla="*/ 2599069 w 8500993"/>
              <a:gd name="connsiteY18" fmla="*/ 323504 h 672747"/>
              <a:gd name="connsiteX19" fmla="*/ 1722377 w 8500993"/>
              <a:gd name="connsiteY19" fmla="*/ 285797 h 672747"/>
              <a:gd name="connsiteX20" fmla="*/ 958806 w 8500993"/>
              <a:gd name="connsiteY20" fmla="*/ 12419 h 672747"/>
              <a:gd name="connsiteX21" fmla="*/ 63259 w 8500993"/>
              <a:gd name="connsiteY21" fmla="*/ 427199 h 672747"/>
              <a:gd name="connsiteX22" fmla="*/ 82113 w 8500993"/>
              <a:gd name="connsiteY22" fmla="*/ 323504 h 672747"/>
              <a:gd name="connsiteX0" fmla="*/ 82113 w 8500993"/>
              <a:gd name="connsiteY0" fmla="*/ 323504 h 672747"/>
              <a:gd name="connsiteX1" fmla="*/ 148100 w 8500993"/>
              <a:gd name="connsiteY1" fmla="*/ 672296 h 672747"/>
              <a:gd name="connsiteX2" fmla="*/ 1081354 w 8500993"/>
              <a:gd name="connsiteY2" fmla="*/ 238663 h 672747"/>
              <a:gd name="connsiteX3" fmla="*/ 2570788 w 8500993"/>
              <a:gd name="connsiteY3" fmla="*/ 493186 h 672747"/>
              <a:gd name="connsiteX4" fmla="*/ 3541750 w 8500993"/>
              <a:gd name="connsiteY4" fmla="*/ 493186 h 672747"/>
              <a:gd name="connsiteX5" fmla="*/ 4654113 w 8500993"/>
              <a:gd name="connsiteY5" fmla="*/ 229236 h 672747"/>
              <a:gd name="connsiteX6" fmla="*/ 5625074 w 8500993"/>
              <a:gd name="connsiteY6" fmla="*/ 276370 h 672747"/>
              <a:gd name="connsiteX7" fmla="*/ 6511193 w 8500993"/>
              <a:gd name="connsiteY7" fmla="*/ 229236 h 672747"/>
              <a:gd name="connsiteX8" fmla="*/ 7416166 w 8500993"/>
              <a:gd name="connsiteY8" fmla="*/ 200955 h 672747"/>
              <a:gd name="connsiteX9" fmla="*/ 8349420 w 8500993"/>
              <a:gd name="connsiteY9" fmla="*/ 351784 h 672747"/>
              <a:gd name="connsiteX10" fmla="*/ 8405981 w 8500993"/>
              <a:gd name="connsiteY10" fmla="*/ 210382 h 672747"/>
              <a:gd name="connsiteX11" fmla="*/ 7416166 w 8500993"/>
              <a:gd name="connsiteY11" fmla="*/ 106687 h 672747"/>
              <a:gd name="connsiteX12" fmla="*/ 6680876 w 8500993"/>
              <a:gd name="connsiteY12" fmla="*/ 2993 h 672747"/>
              <a:gd name="connsiteX13" fmla="*/ 5794756 w 8500993"/>
              <a:gd name="connsiteY13" fmla="*/ 229236 h 672747"/>
              <a:gd name="connsiteX14" fmla="*/ 5323416 w 8500993"/>
              <a:gd name="connsiteY14" fmla="*/ 172675 h 672747"/>
              <a:gd name="connsiteX15" fmla="*/ 4927490 w 8500993"/>
              <a:gd name="connsiteY15" fmla="*/ 200955 h 672747"/>
              <a:gd name="connsiteX16" fmla="*/ 4088505 w 8500993"/>
              <a:gd name="connsiteY16" fmla="*/ 144395 h 672747"/>
              <a:gd name="connsiteX17" fmla="*/ 3249519 w 8500993"/>
              <a:gd name="connsiteY17" fmla="*/ 446052 h 672747"/>
              <a:gd name="connsiteX18" fmla="*/ 2599069 w 8500993"/>
              <a:gd name="connsiteY18" fmla="*/ 323504 h 672747"/>
              <a:gd name="connsiteX19" fmla="*/ 1722377 w 8500993"/>
              <a:gd name="connsiteY19" fmla="*/ 285797 h 672747"/>
              <a:gd name="connsiteX20" fmla="*/ 958806 w 8500993"/>
              <a:gd name="connsiteY20" fmla="*/ 12419 h 672747"/>
              <a:gd name="connsiteX21" fmla="*/ 63259 w 8500993"/>
              <a:gd name="connsiteY21" fmla="*/ 427199 h 672747"/>
              <a:gd name="connsiteX22" fmla="*/ 82113 w 8500993"/>
              <a:gd name="connsiteY22" fmla="*/ 323504 h 672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500993" h="672747">
                <a:moveTo>
                  <a:pt x="82113" y="323504"/>
                </a:moveTo>
                <a:cubicBezTo>
                  <a:pt x="96253" y="364354"/>
                  <a:pt x="-18440" y="686436"/>
                  <a:pt x="148100" y="672296"/>
                </a:cubicBezTo>
                <a:cubicBezTo>
                  <a:pt x="314640" y="658156"/>
                  <a:pt x="272221" y="32845"/>
                  <a:pt x="1081354" y="238663"/>
                </a:cubicBezTo>
                <a:cubicBezTo>
                  <a:pt x="1890487" y="444481"/>
                  <a:pt x="2160722" y="450766"/>
                  <a:pt x="2570788" y="493186"/>
                </a:cubicBezTo>
                <a:cubicBezTo>
                  <a:pt x="2980854" y="535606"/>
                  <a:pt x="3194529" y="537178"/>
                  <a:pt x="3541750" y="493186"/>
                </a:cubicBezTo>
                <a:cubicBezTo>
                  <a:pt x="3888971" y="449194"/>
                  <a:pt x="4306892" y="265372"/>
                  <a:pt x="4654113" y="229236"/>
                </a:cubicBezTo>
                <a:cubicBezTo>
                  <a:pt x="5001334" y="193100"/>
                  <a:pt x="5315561" y="276370"/>
                  <a:pt x="5625074" y="276370"/>
                </a:cubicBezTo>
                <a:cubicBezTo>
                  <a:pt x="5934587" y="276370"/>
                  <a:pt x="6212678" y="241805"/>
                  <a:pt x="6511193" y="229236"/>
                </a:cubicBezTo>
                <a:cubicBezTo>
                  <a:pt x="6809708" y="216667"/>
                  <a:pt x="7109795" y="180530"/>
                  <a:pt x="7416166" y="200955"/>
                </a:cubicBezTo>
                <a:cubicBezTo>
                  <a:pt x="7722537" y="221380"/>
                  <a:pt x="8184451" y="350213"/>
                  <a:pt x="8349420" y="351784"/>
                </a:cubicBezTo>
                <a:cubicBezTo>
                  <a:pt x="8514389" y="353355"/>
                  <a:pt x="8561523" y="251231"/>
                  <a:pt x="8405981" y="210382"/>
                </a:cubicBezTo>
                <a:cubicBezTo>
                  <a:pt x="8250439" y="169533"/>
                  <a:pt x="7703683" y="141252"/>
                  <a:pt x="7416166" y="106687"/>
                </a:cubicBezTo>
                <a:cubicBezTo>
                  <a:pt x="7128649" y="72122"/>
                  <a:pt x="6951111" y="-17432"/>
                  <a:pt x="6680876" y="2993"/>
                </a:cubicBezTo>
                <a:cubicBezTo>
                  <a:pt x="6410641" y="23418"/>
                  <a:pt x="6020999" y="200956"/>
                  <a:pt x="5794756" y="229236"/>
                </a:cubicBezTo>
                <a:cubicBezTo>
                  <a:pt x="5568513" y="257516"/>
                  <a:pt x="5467960" y="177388"/>
                  <a:pt x="5323416" y="172675"/>
                </a:cubicBezTo>
                <a:cubicBezTo>
                  <a:pt x="5178872" y="167962"/>
                  <a:pt x="5133309" y="205668"/>
                  <a:pt x="4927490" y="200955"/>
                </a:cubicBezTo>
                <a:cubicBezTo>
                  <a:pt x="4721672" y="196242"/>
                  <a:pt x="4368167" y="103546"/>
                  <a:pt x="4088505" y="144395"/>
                </a:cubicBezTo>
                <a:cubicBezTo>
                  <a:pt x="3808843" y="185244"/>
                  <a:pt x="3497758" y="416201"/>
                  <a:pt x="3249519" y="446052"/>
                </a:cubicBezTo>
                <a:cubicBezTo>
                  <a:pt x="3001280" y="475903"/>
                  <a:pt x="2853593" y="350213"/>
                  <a:pt x="2599069" y="323504"/>
                </a:cubicBezTo>
                <a:cubicBezTo>
                  <a:pt x="2344545" y="296795"/>
                  <a:pt x="1995754" y="337645"/>
                  <a:pt x="1722377" y="285797"/>
                </a:cubicBezTo>
                <a:cubicBezTo>
                  <a:pt x="1449000" y="233949"/>
                  <a:pt x="1235326" y="-11148"/>
                  <a:pt x="958806" y="12419"/>
                </a:cubicBezTo>
                <a:cubicBezTo>
                  <a:pt x="682286" y="35986"/>
                  <a:pt x="209374" y="369067"/>
                  <a:pt x="63259" y="427199"/>
                </a:cubicBezTo>
                <a:cubicBezTo>
                  <a:pt x="-82856" y="485331"/>
                  <a:pt x="67973" y="282654"/>
                  <a:pt x="82113" y="323504"/>
                </a:cubicBezTo>
                <a:close/>
              </a:path>
            </a:pathLst>
          </a:custGeom>
          <a:solidFill>
            <a:schemeClr val="bg2">
              <a:lumMod val="90000"/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" name="Freeform 10">
            <a:hlinkClick r:id="" action="ppaction://macro?name=субполярни"/>
          </p:cNvPr>
          <p:cNvSpPr/>
          <p:nvPr/>
        </p:nvSpPr>
        <p:spPr>
          <a:xfrm>
            <a:off x="262394" y="5788027"/>
            <a:ext cx="8562916" cy="585024"/>
          </a:xfrm>
          <a:custGeom>
            <a:avLst/>
            <a:gdLst>
              <a:gd name="connsiteX0" fmla="*/ 114678 w 8562916"/>
              <a:gd name="connsiteY0" fmla="*/ 575066 h 585024"/>
              <a:gd name="connsiteX1" fmla="*/ 1575833 w 8562916"/>
              <a:gd name="connsiteY1" fmla="*/ 245128 h 585024"/>
              <a:gd name="connsiteX2" fmla="*/ 2669342 w 8562916"/>
              <a:gd name="connsiteY2" fmla="*/ 499651 h 585024"/>
              <a:gd name="connsiteX3" fmla="*/ 4309606 w 8562916"/>
              <a:gd name="connsiteY3" fmla="*/ 235701 h 585024"/>
              <a:gd name="connsiteX4" fmla="*/ 5638785 w 8562916"/>
              <a:gd name="connsiteY4" fmla="*/ 339396 h 585024"/>
              <a:gd name="connsiteX5" fmla="*/ 7363891 w 8562916"/>
              <a:gd name="connsiteY5" fmla="*/ 179140 h 585024"/>
              <a:gd name="connsiteX6" fmla="*/ 8391412 w 8562916"/>
              <a:gd name="connsiteY6" fmla="*/ 443091 h 585024"/>
              <a:gd name="connsiteX7" fmla="*/ 8419693 w 8562916"/>
              <a:gd name="connsiteY7" fmla="*/ 141433 h 585024"/>
              <a:gd name="connsiteX8" fmla="*/ 6977392 w 8562916"/>
              <a:gd name="connsiteY8" fmla="*/ 75445 h 585024"/>
              <a:gd name="connsiteX9" fmla="*/ 6119552 w 8562916"/>
              <a:gd name="connsiteY9" fmla="*/ 31 h 585024"/>
              <a:gd name="connsiteX10" fmla="*/ 5186299 w 8562916"/>
              <a:gd name="connsiteY10" fmla="*/ 66018 h 585024"/>
              <a:gd name="connsiteX11" fmla="*/ 4573557 w 8562916"/>
              <a:gd name="connsiteY11" fmla="*/ 56592 h 585024"/>
              <a:gd name="connsiteX12" fmla="*/ 3621449 w 8562916"/>
              <a:gd name="connsiteY12" fmla="*/ 197994 h 585024"/>
              <a:gd name="connsiteX13" fmla="*/ 3093548 w 8562916"/>
              <a:gd name="connsiteY13" fmla="*/ 141433 h 585024"/>
              <a:gd name="connsiteX14" fmla="*/ 2358258 w 8562916"/>
              <a:gd name="connsiteY14" fmla="*/ 113152 h 585024"/>
              <a:gd name="connsiteX15" fmla="*/ 1688954 w 8562916"/>
              <a:gd name="connsiteY15" fmla="*/ 103726 h 585024"/>
              <a:gd name="connsiteX16" fmla="*/ 991371 w 8562916"/>
              <a:gd name="connsiteY16" fmla="*/ 301688 h 585024"/>
              <a:gd name="connsiteX17" fmla="*/ 190093 w 8562916"/>
              <a:gd name="connsiteY17" fmla="*/ 480798 h 585024"/>
              <a:gd name="connsiteX18" fmla="*/ 114678 w 8562916"/>
              <a:gd name="connsiteY18" fmla="*/ 575066 h 585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562916" h="585024">
                <a:moveTo>
                  <a:pt x="114678" y="575066"/>
                </a:moveTo>
                <a:cubicBezTo>
                  <a:pt x="345635" y="535788"/>
                  <a:pt x="1150056" y="257697"/>
                  <a:pt x="1575833" y="245128"/>
                </a:cubicBezTo>
                <a:cubicBezTo>
                  <a:pt x="2001610" y="232559"/>
                  <a:pt x="2213713" y="501222"/>
                  <a:pt x="2669342" y="499651"/>
                </a:cubicBezTo>
                <a:cubicBezTo>
                  <a:pt x="3124971" y="498080"/>
                  <a:pt x="3814699" y="262410"/>
                  <a:pt x="4309606" y="235701"/>
                </a:cubicBezTo>
                <a:cubicBezTo>
                  <a:pt x="4804513" y="208992"/>
                  <a:pt x="5129738" y="348823"/>
                  <a:pt x="5638785" y="339396"/>
                </a:cubicBezTo>
                <a:cubicBezTo>
                  <a:pt x="6147832" y="329969"/>
                  <a:pt x="6905120" y="161857"/>
                  <a:pt x="7363891" y="179140"/>
                </a:cubicBezTo>
                <a:cubicBezTo>
                  <a:pt x="7822662" y="196422"/>
                  <a:pt x="8215445" y="449375"/>
                  <a:pt x="8391412" y="443091"/>
                </a:cubicBezTo>
                <a:cubicBezTo>
                  <a:pt x="8567379" y="436807"/>
                  <a:pt x="8655363" y="202707"/>
                  <a:pt x="8419693" y="141433"/>
                </a:cubicBezTo>
                <a:cubicBezTo>
                  <a:pt x="8184023" y="80159"/>
                  <a:pt x="7360749" y="99012"/>
                  <a:pt x="6977392" y="75445"/>
                </a:cubicBezTo>
                <a:cubicBezTo>
                  <a:pt x="6594035" y="51878"/>
                  <a:pt x="6418068" y="1602"/>
                  <a:pt x="6119552" y="31"/>
                </a:cubicBezTo>
                <a:cubicBezTo>
                  <a:pt x="5821037" y="-1540"/>
                  <a:pt x="5443965" y="56591"/>
                  <a:pt x="5186299" y="66018"/>
                </a:cubicBezTo>
                <a:cubicBezTo>
                  <a:pt x="4928633" y="75445"/>
                  <a:pt x="4834365" y="34596"/>
                  <a:pt x="4573557" y="56592"/>
                </a:cubicBezTo>
                <a:cubicBezTo>
                  <a:pt x="4312749" y="78588"/>
                  <a:pt x="3868117" y="183854"/>
                  <a:pt x="3621449" y="197994"/>
                </a:cubicBezTo>
                <a:cubicBezTo>
                  <a:pt x="3374781" y="212134"/>
                  <a:pt x="3304080" y="155573"/>
                  <a:pt x="3093548" y="141433"/>
                </a:cubicBezTo>
                <a:cubicBezTo>
                  <a:pt x="2883016" y="127293"/>
                  <a:pt x="2592357" y="119436"/>
                  <a:pt x="2358258" y="113152"/>
                </a:cubicBezTo>
                <a:cubicBezTo>
                  <a:pt x="2124159" y="106867"/>
                  <a:pt x="1916769" y="72303"/>
                  <a:pt x="1688954" y="103726"/>
                </a:cubicBezTo>
                <a:cubicBezTo>
                  <a:pt x="1461140" y="135149"/>
                  <a:pt x="1241181" y="238843"/>
                  <a:pt x="991371" y="301688"/>
                </a:cubicBezTo>
                <a:cubicBezTo>
                  <a:pt x="741561" y="364533"/>
                  <a:pt x="329924" y="433664"/>
                  <a:pt x="190093" y="480798"/>
                </a:cubicBezTo>
                <a:cubicBezTo>
                  <a:pt x="50262" y="527932"/>
                  <a:pt x="-116279" y="614344"/>
                  <a:pt x="114678" y="575066"/>
                </a:cubicBezTo>
                <a:close/>
              </a:path>
            </a:pathLst>
          </a:cu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3" name="Freeform 12">
            <a:hlinkClick r:id="" action="ppaction://macro?name=умерени"/>
          </p:cNvPr>
          <p:cNvSpPr/>
          <p:nvPr/>
        </p:nvSpPr>
        <p:spPr>
          <a:xfrm>
            <a:off x="337429" y="2022441"/>
            <a:ext cx="8379313" cy="961365"/>
          </a:xfrm>
          <a:custGeom>
            <a:avLst/>
            <a:gdLst>
              <a:gd name="connsiteX0" fmla="*/ 1936 w 8379313"/>
              <a:gd name="connsiteY0" fmla="*/ 522796 h 957935"/>
              <a:gd name="connsiteX1" fmla="*/ 218752 w 8379313"/>
              <a:gd name="connsiteY1" fmla="*/ 447382 h 957935"/>
              <a:gd name="connsiteX2" fmla="*/ 407289 w 8379313"/>
              <a:gd name="connsiteY2" fmla="*/ 51456 h 957935"/>
              <a:gd name="connsiteX3" fmla="*/ 2198381 w 8379313"/>
              <a:gd name="connsiteY3" fmla="*/ 277699 h 957935"/>
              <a:gd name="connsiteX4" fmla="*/ 3753804 w 8379313"/>
              <a:gd name="connsiteY4" fmla="*/ 324833 h 957935"/>
              <a:gd name="connsiteX5" fmla="*/ 4960435 w 8379313"/>
              <a:gd name="connsiteY5" fmla="*/ 70310 h 957935"/>
              <a:gd name="connsiteX6" fmla="*/ 7232295 w 8379313"/>
              <a:gd name="connsiteY6" fmla="*/ 4322 h 957935"/>
              <a:gd name="connsiteX7" fmla="*/ 8344658 w 8379313"/>
              <a:gd name="connsiteY7" fmla="*/ 164578 h 957935"/>
              <a:gd name="connsiteX8" fmla="*/ 8033573 w 8379313"/>
              <a:gd name="connsiteY8" fmla="*/ 409674 h 957935"/>
              <a:gd name="connsiteX9" fmla="*/ 7383124 w 8379313"/>
              <a:gd name="connsiteY9" fmla="*/ 956429 h 957935"/>
              <a:gd name="connsiteX10" fmla="*/ 7477392 w 8379313"/>
              <a:gd name="connsiteY10" fmla="*/ 569930 h 957935"/>
              <a:gd name="connsiteX11" fmla="*/ 6497004 w 8379313"/>
              <a:gd name="connsiteY11" fmla="*/ 494516 h 957935"/>
              <a:gd name="connsiteX12" fmla="*/ 6119932 w 8379313"/>
              <a:gd name="connsiteY12" fmla="*/ 598211 h 957935"/>
              <a:gd name="connsiteX13" fmla="*/ 5384641 w 8379313"/>
              <a:gd name="connsiteY13" fmla="*/ 617064 h 957935"/>
              <a:gd name="connsiteX14" fmla="*/ 5328080 w 8379313"/>
              <a:gd name="connsiteY14" fmla="*/ 815027 h 957935"/>
              <a:gd name="connsiteX15" fmla="*/ 4564509 w 8379313"/>
              <a:gd name="connsiteY15" fmla="*/ 673625 h 957935"/>
              <a:gd name="connsiteX16" fmla="*/ 4338266 w 8379313"/>
              <a:gd name="connsiteY16" fmla="*/ 503943 h 957935"/>
              <a:gd name="connsiteX17" fmla="*/ 4046035 w 8379313"/>
              <a:gd name="connsiteY17" fmla="*/ 437955 h 957935"/>
              <a:gd name="connsiteX18" fmla="*/ 3753804 w 8379313"/>
              <a:gd name="connsiteY18" fmla="*/ 541650 h 957935"/>
              <a:gd name="connsiteX19" fmla="*/ 2698002 w 8379313"/>
              <a:gd name="connsiteY19" fmla="*/ 786747 h 957935"/>
              <a:gd name="connsiteX20" fmla="*/ 2471759 w 8379313"/>
              <a:gd name="connsiteY20" fmla="*/ 899868 h 957935"/>
              <a:gd name="connsiteX21" fmla="*/ 1925004 w 8379313"/>
              <a:gd name="connsiteY21" fmla="*/ 937575 h 957935"/>
              <a:gd name="connsiteX22" fmla="*/ 1783602 w 8379313"/>
              <a:gd name="connsiteY22" fmla="*/ 654771 h 957935"/>
              <a:gd name="connsiteX23" fmla="*/ 1491371 w 8379313"/>
              <a:gd name="connsiteY23" fmla="*/ 560503 h 957935"/>
              <a:gd name="connsiteX24" fmla="*/ 1510225 w 8379313"/>
              <a:gd name="connsiteY24" fmla="*/ 635918 h 957935"/>
              <a:gd name="connsiteX25" fmla="*/ 1104872 w 8379313"/>
              <a:gd name="connsiteY25" fmla="*/ 362540 h 957935"/>
              <a:gd name="connsiteX26" fmla="*/ 746653 w 8379313"/>
              <a:gd name="connsiteY26" fmla="*/ 202285 h 957935"/>
              <a:gd name="connsiteX27" fmla="*/ 350728 w 8379313"/>
              <a:gd name="connsiteY27" fmla="*/ 513369 h 957935"/>
              <a:gd name="connsiteX28" fmla="*/ 1936 w 8379313"/>
              <a:gd name="connsiteY28" fmla="*/ 522796 h 957935"/>
              <a:gd name="connsiteX0" fmla="*/ 1936 w 8379313"/>
              <a:gd name="connsiteY0" fmla="*/ 522796 h 957935"/>
              <a:gd name="connsiteX1" fmla="*/ 218752 w 8379313"/>
              <a:gd name="connsiteY1" fmla="*/ 447382 h 957935"/>
              <a:gd name="connsiteX2" fmla="*/ 407289 w 8379313"/>
              <a:gd name="connsiteY2" fmla="*/ 51456 h 957935"/>
              <a:gd name="connsiteX3" fmla="*/ 2198381 w 8379313"/>
              <a:gd name="connsiteY3" fmla="*/ 277699 h 957935"/>
              <a:gd name="connsiteX4" fmla="*/ 3753804 w 8379313"/>
              <a:gd name="connsiteY4" fmla="*/ 324833 h 957935"/>
              <a:gd name="connsiteX5" fmla="*/ 4960435 w 8379313"/>
              <a:gd name="connsiteY5" fmla="*/ 70310 h 957935"/>
              <a:gd name="connsiteX6" fmla="*/ 7232295 w 8379313"/>
              <a:gd name="connsiteY6" fmla="*/ 4322 h 957935"/>
              <a:gd name="connsiteX7" fmla="*/ 8344658 w 8379313"/>
              <a:gd name="connsiteY7" fmla="*/ 164578 h 957935"/>
              <a:gd name="connsiteX8" fmla="*/ 8033573 w 8379313"/>
              <a:gd name="connsiteY8" fmla="*/ 409674 h 957935"/>
              <a:gd name="connsiteX9" fmla="*/ 7383124 w 8379313"/>
              <a:gd name="connsiteY9" fmla="*/ 956429 h 957935"/>
              <a:gd name="connsiteX10" fmla="*/ 7477392 w 8379313"/>
              <a:gd name="connsiteY10" fmla="*/ 569930 h 957935"/>
              <a:gd name="connsiteX11" fmla="*/ 6497004 w 8379313"/>
              <a:gd name="connsiteY11" fmla="*/ 494516 h 957935"/>
              <a:gd name="connsiteX12" fmla="*/ 6119932 w 8379313"/>
              <a:gd name="connsiteY12" fmla="*/ 598211 h 957935"/>
              <a:gd name="connsiteX13" fmla="*/ 5384641 w 8379313"/>
              <a:gd name="connsiteY13" fmla="*/ 617064 h 957935"/>
              <a:gd name="connsiteX14" fmla="*/ 5328080 w 8379313"/>
              <a:gd name="connsiteY14" fmla="*/ 815027 h 957935"/>
              <a:gd name="connsiteX15" fmla="*/ 4564509 w 8379313"/>
              <a:gd name="connsiteY15" fmla="*/ 673625 h 957935"/>
              <a:gd name="connsiteX16" fmla="*/ 4338266 w 8379313"/>
              <a:gd name="connsiteY16" fmla="*/ 503943 h 957935"/>
              <a:gd name="connsiteX17" fmla="*/ 4046035 w 8379313"/>
              <a:gd name="connsiteY17" fmla="*/ 437955 h 957935"/>
              <a:gd name="connsiteX18" fmla="*/ 3753804 w 8379313"/>
              <a:gd name="connsiteY18" fmla="*/ 541650 h 957935"/>
              <a:gd name="connsiteX19" fmla="*/ 2698002 w 8379313"/>
              <a:gd name="connsiteY19" fmla="*/ 786747 h 957935"/>
              <a:gd name="connsiteX20" fmla="*/ 2471759 w 8379313"/>
              <a:gd name="connsiteY20" fmla="*/ 899868 h 957935"/>
              <a:gd name="connsiteX21" fmla="*/ 1925004 w 8379313"/>
              <a:gd name="connsiteY21" fmla="*/ 937575 h 957935"/>
              <a:gd name="connsiteX22" fmla="*/ 1783602 w 8379313"/>
              <a:gd name="connsiteY22" fmla="*/ 654771 h 957935"/>
              <a:gd name="connsiteX23" fmla="*/ 1283981 w 8379313"/>
              <a:gd name="connsiteY23" fmla="*/ 362540 h 957935"/>
              <a:gd name="connsiteX24" fmla="*/ 1510225 w 8379313"/>
              <a:gd name="connsiteY24" fmla="*/ 635918 h 957935"/>
              <a:gd name="connsiteX25" fmla="*/ 1104872 w 8379313"/>
              <a:gd name="connsiteY25" fmla="*/ 362540 h 957935"/>
              <a:gd name="connsiteX26" fmla="*/ 746653 w 8379313"/>
              <a:gd name="connsiteY26" fmla="*/ 202285 h 957935"/>
              <a:gd name="connsiteX27" fmla="*/ 350728 w 8379313"/>
              <a:gd name="connsiteY27" fmla="*/ 513369 h 957935"/>
              <a:gd name="connsiteX28" fmla="*/ 1936 w 8379313"/>
              <a:gd name="connsiteY28" fmla="*/ 522796 h 957935"/>
              <a:gd name="connsiteX0" fmla="*/ 1936 w 8379313"/>
              <a:gd name="connsiteY0" fmla="*/ 522796 h 957935"/>
              <a:gd name="connsiteX1" fmla="*/ 218752 w 8379313"/>
              <a:gd name="connsiteY1" fmla="*/ 447382 h 957935"/>
              <a:gd name="connsiteX2" fmla="*/ 407289 w 8379313"/>
              <a:gd name="connsiteY2" fmla="*/ 51456 h 957935"/>
              <a:gd name="connsiteX3" fmla="*/ 2198381 w 8379313"/>
              <a:gd name="connsiteY3" fmla="*/ 277699 h 957935"/>
              <a:gd name="connsiteX4" fmla="*/ 3753804 w 8379313"/>
              <a:gd name="connsiteY4" fmla="*/ 324833 h 957935"/>
              <a:gd name="connsiteX5" fmla="*/ 4960435 w 8379313"/>
              <a:gd name="connsiteY5" fmla="*/ 70310 h 957935"/>
              <a:gd name="connsiteX6" fmla="*/ 7232295 w 8379313"/>
              <a:gd name="connsiteY6" fmla="*/ 4322 h 957935"/>
              <a:gd name="connsiteX7" fmla="*/ 8344658 w 8379313"/>
              <a:gd name="connsiteY7" fmla="*/ 164578 h 957935"/>
              <a:gd name="connsiteX8" fmla="*/ 8033573 w 8379313"/>
              <a:gd name="connsiteY8" fmla="*/ 409674 h 957935"/>
              <a:gd name="connsiteX9" fmla="*/ 7383124 w 8379313"/>
              <a:gd name="connsiteY9" fmla="*/ 956429 h 957935"/>
              <a:gd name="connsiteX10" fmla="*/ 7477392 w 8379313"/>
              <a:gd name="connsiteY10" fmla="*/ 569930 h 957935"/>
              <a:gd name="connsiteX11" fmla="*/ 6497004 w 8379313"/>
              <a:gd name="connsiteY11" fmla="*/ 494516 h 957935"/>
              <a:gd name="connsiteX12" fmla="*/ 6119932 w 8379313"/>
              <a:gd name="connsiteY12" fmla="*/ 598211 h 957935"/>
              <a:gd name="connsiteX13" fmla="*/ 5384641 w 8379313"/>
              <a:gd name="connsiteY13" fmla="*/ 617064 h 957935"/>
              <a:gd name="connsiteX14" fmla="*/ 5328080 w 8379313"/>
              <a:gd name="connsiteY14" fmla="*/ 815027 h 957935"/>
              <a:gd name="connsiteX15" fmla="*/ 4564509 w 8379313"/>
              <a:gd name="connsiteY15" fmla="*/ 673625 h 957935"/>
              <a:gd name="connsiteX16" fmla="*/ 4338266 w 8379313"/>
              <a:gd name="connsiteY16" fmla="*/ 503943 h 957935"/>
              <a:gd name="connsiteX17" fmla="*/ 4046035 w 8379313"/>
              <a:gd name="connsiteY17" fmla="*/ 437955 h 957935"/>
              <a:gd name="connsiteX18" fmla="*/ 3753804 w 8379313"/>
              <a:gd name="connsiteY18" fmla="*/ 541650 h 957935"/>
              <a:gd name="connsiteX19" fmla="*/ 2698002 w 8379313"/>
              <a:gd name="connsiteY19" fmla="*/ 786747 h 957935"/>
              <a:gd name="connsiteX20" fmla="*/ 2471759 w 8379313"/>
              <a:gd name="connsiteY20" fmla="*/ 899868 h 957935"/>
              <a:gd name="connsiteX21" fmla="*/ 1925004 w 8379313"/>
              <a:gd name="connsiteY21" fmla="*/ 937575 h 957935"/>
              <a:gd name="connsiteX22" fmla="*/ 1783602 w 8379313"/>
              <a:gd name="connsiteY22" fmla="*/ 654771 h 957935"/>
              <a:gd name="connsiteX23" fmla="*/ 1283981 w 8379313"/>
              <a:gd name="connsiteY23" fmla="*/ 362540 h 957935"/>
              <a:gd name="connsiteX24" fmla="*/ 1274555 w 8379313"/>
              <a:gd name="connsiteY24" fmla="*/ 324833 h 957935"/>
              <a:gd name="connsiteX25" fmla="*/ 1104872 w 8379313"/>
              <a:gd name="connsiteY25" fmla="*/ 362540 h 957935"/>
              <a:gd name="connsiteX26" fmla="*/ 746653 w 8379313"/>
              <a:gd name="connsiteY26" fmla="*/ 202285 h 957935"/>
              <a:gd name="connsiteX27" fmla="*/ 350728 w 8379313"/>
              <a:gd name="connsiteY27" fmla="*/ 513369 h 957935"/>
              <a:gd name="connsiteX28" fmla="*/ 1936 w 8379313"/>
              <a:gd name="connsiteY28" fmla="*/ 522796 h 957935"/>
              <a:gd name="connsiteX0" fmla="*/ 1936 w 8379313"/>
              <a:gd name="connsiteY0" fmla="*/ 522796 h 960617"/>
              <a:gd name="connsiteX1" fmla="*/ 218752 w 8379313"/>
              <a:gd name="connsiteY1" fmla="*/ 447382 h 960617"/>
              <a:gd name="connsiteX2" fmla="*/ 407289 w 8379313"/>
              <a:gd name="connsiteY2" fmla="*/ 51456 h 960617"/>
              <a:gd name="connsiteX3" fmla="*/ 2198381 w 8379313"/>
              <a:gd name="connsiteY3" fmla="*/ 277699 h 960617"/>
              <a:gd name="connsiteX4" fmla="*/ 3753804 w 8379313"/>
              <a:gd name="connsiteY4" fmla="*/ 324833 h 960617"/>
              <a:gd name="connsiteX5" fmla="*/ 4960435 w 8379313"/>
              <a:gd name="connsiteY5" fmla="*/ 70310 h 960617"/>
              <a:gd name="connsiteX6" fmla="*/ 7232295 w 8379313"/>
              <a:gd name="connsiteY6" fmla="*/ 4322 h 960617"/>
              <a:gd name="connsiteX7" fmla="*/ 8344658 w 8379313"/>
              <a:gd name="connsiteY7" fmla="*/ 164578 h 960617"/>
              <a:gd name="connsiteX8" fmla="*/ 8033573 w 8379313"/>
              <a:gd name="connsiteY8" fmla="*/ 409674 h 960617"/>
              <a:gd name="connsiteX9" fmla="*/ 7383124 w 8379313"/>
              <a:gd name="connsiteY9" fmla="*/ 956429 h 960617"/>
              <a:gd name="connsiteX10" fmla="*/ 7477392 w 8379313"/>
              <a:gd name="connsiteY10" fmla="*/ 569930 h 960617"/>
              <a:gd name="connsiteX11" fmla="*/ 6497004 w 8379313"/>
              <a:gd name="connsiteY11" fmla="*/ 494516 h 960617"/>
              <a:gd name="connsiteX12" fmla="*/ 6119932 w 8379313"/>
              <a:gd name="connsiteY12" fmla="*/ 598211 h 960617"/>
              <a:gd name="connsiteX13" fmla="*/ 5384641 w 8379313"/>
              <a:gd name="connsiteY13" fmla="*/ 617064 h 960617"/>
              <a:gd name="connsiteX14" fmla="*/ 5328080 w 8379313"/>
              <a:gd name="connsiteY14" fmla="*/ 815027 h 960617"/>
              <a:gd name="connsiteX15" fmla="*/ 4564509 w 8379313"/>
              <a:gd name="connsiteY15" fmla="*/ 673625 h 960617"/>
              <a:gd name="connsiteX16" fmla="*/ 4338266 w 8379313"/>
              <a:gd name="connsiteY16" fmla="*/ 503943 h 960617"/>
              <a:gd name="connsiteX17" fmla="*/ 4046035 w 8379313"/>
              <a:gd name="connsiteY17" fmla="*/ 437955 h 960617"/>
              <a:gd name="connsiteX18" fmla="*/ 3753804 w 8379313"/>
              <a:gd name="connsiteY18" fmla="*/ 541650 h 960617"/>
              <a:gd name="connsiteX19" fmla="*/ 2698002 w 8379313"/>
              <a:gd name="connsiteY19" fmla="*/ 786747 h 960617"/>
              <a:gd name="connsiteX20" fmla="*/ 2471759 w 8379313"/>
              <a:gd name="connsiteY20" fmla="*/ 899868 h 960617"/>
              <a:gd name="connsiteX21" fmla="*/ 1925004 w 8379313"/>
              <a:gd name="connsiteY21" fmla="*/ 937575 h 960617"/>
              <a:gd name="connsiteX22" fmla="*/ 1840163 w 8379313"/>
              <a:gd name="connsiteY22" fmla="*/ 541650 h 960617"/>
              <a:gd name="connsiteX23" fmla="*/ 1283981 w 8379313"/>
              <a:gd name="connsiteY23" fmla="*/ 362540 h 960617"/>
              <a:gd name="connsiteX24" fmla="*/ 1274555 w 8379313"/>
              <a:gd name="connsiteY24" fmla="*/ 324833 h 960617"/>
              <a:gd name="connsiteX25" fmla="*/ 1104872 w 8379313"/>
              <a:gd name="connsiteY25" fmla="*/ 362540 h 960617"/>
              <a:gd name="connsiteX26" fmla="*/ 746653 w 8379313"/>
              <a:gd name="connsiteY26" fmla="*/ 202285 h 960617"/>
              <a:gd name="connsiteX27" fmla="*/ 350728 w 8379313"/>
              <a:gd name="connsiteY27" fmla="*/ 513369 h 960617"/>
              <a:gd name="connsiteX28" fmla="*/ 1936 w 8379313"/>
              <a:gd name="connsiteY28" fmla="*/ 522796 h 960617"/>
              <a:gd name="connsiteX0" fmla="*/ 1936 w 8379313"/>
              <a:gd name="connsiteY0" fmla="*/ 522796 h 957935"/>
              <a:gd name="connsiteX1" fmla="*/ 218752 w 8379313"/>
              <a:gd name="connsiteY1" fmla="*/ 447382 h 957935"/>
              <a:gd name="connsiteX2" fmla="*/ 407289 w 8379313"/>
              <a:gd name="connsiteY2" fmla="*/ 51456 h 957935"/>
              <a:gd name="connsiteX3" fmla="*/ 2198381 w 8379313"/>
              <a:gd name="connsiteY3" fmla="*/ 277699 h 957935"/>
              <a:gd name="connsiteX4" fmla="*/ 3753804 w 8379313"/>
              <a:gd name="connsiteY4" fmla="*/ 324833 h 957935"/>
              <a:gd name="connsiteX5" fmla="*/ 4960435 w 8379313"/>
              <a:gd name="connsiteY5" fmla="*/ 70310 h 957935"/>
              <a:gd name="connsiteX6" fmla="*/ 7232295 w 8379313"/>
              <a:gd name="connsiteY6" fmla="*/ 4322 h 957935"/>
              <a:gd name="connsiteX7" fmla="*/ 8344658 w 8379313"/>
              <a:gd name="connsiteY7" fmla="*/ 164578 h 957935"/>
              <a:gd name="connsiteX8" fmla="*/ 8033573 w 8379313"/>
              <a:gd name="connsiteY8" fmla="*/ 409674 h 957935"/>
              <a:gd name="connsiteX9" fmla="*/ 7383124 w 8379313"/>
              <a:gd name="connsiteY9" fmla="*/ 956429 h 957935"/>
              <a:gd name="connsiteX10" fmla="*/ 7477392 w 8379313"/>
              <a:gd name="connsiteY10" fmla="*/ 569930 h 957935"/>
              <a:gd name="connsiteX11" fmla="*/ 6497004 w 8379313"/>
              <a:gd name="connsiteY11" fmla="*/ 494516 h 957935"/>
              <a:gd name="connsiteX12" fmla="*/ 6119932 w 8379313"/>
              <a:gd name="connsiteY12" fmla="*/ 598211 h 957935"/>
              <a:gd name="connsiteX13" fmla="*/ 5384641 w 8379313"/>
              <a:gd name="connsiteY13" fmla="*/ 617064 h 957935"/>
              <a:gd name="connsiteX14" fmla="*/ 5328080 w 8379313"/>
              <a:gd name="connsiteY14" fmla="*/ 815027 h 957935"/>
              <a:gd name="connsiteX15" fmla="*/ 4564509 w 8379313"/>
              <a:gd name="connsiteY15" fmla="*/ 673625 h 957935"/>
              <a:gd name="connsiteX16" fmla="*/ 4338266 w 8379313"/>
              <a:gd name="connsiteY16" fmla="*/ 503943 h 957935"/>
              <a:gd name="connsiteX17" fmla="*/ 4046035 w 8379313"/>
              <a:gd name="connsiteY17" fmla="*/ 437955 h 957935"/>
              <a:gd name="connsiteX18" fmla="*/ 3753804 w 8379313"/>
              <a:gd name="connsiteY18" fmla="*/ 541650 h 957935"/>
              <a:gd name="connsiteX19" fmla="*/ 2698002 w 8379313"/>
              <a:gd name="connsiteY19" fmla="*/ 786747 h 957935"/>
              <a:gd name="connsiteX20" fmla="*/ 2471759 w 8379313"/>
              <a:gd name="connsiteY20" fmla="*/ 899868 h 957935"/>
              <a:gd name="connsiteX21" fmla="*/ 2236088 w 8379313"/>
              <a:gd name="connsiteY21" fmla="*/ 635918 h 957935"/>
              <a:gd name="connsiteX22" fmla="*/ 1840163 w 8379313"/>
              <a:gd name="connsiteY22" fmla="*/ 541650 h 957935"/>
              <a:gd name="connsiteX23" fmla="*/ 1283981 w 8379313"/>
              <a:gd name="connsiteY23" fmla="*/ 362540 h 957935"/>
              <a:gd name="connsiteX24" fmla="*/ 1274555 w 8379313"/>
              <a:gd name="connsiteY24" fmla="*/ 324833 h 957935"/>
              <a:gd name="connsiteX25" fmla="*/ 1104872 w 8379313"/>
              <a:gd name="connsiteY25" fmla="*/ 362540 h 957935"/>
              <a:gd name="connsiteX26" fmla="*/ 746653 w 8379313"/>
              <a:gd name="connsiteY26" fmla="*/ 202285 h 957935"/>
              <a:gd name="connsiteX27" fmla="*/ 350728 w 8379313"/>
              <a:gd name="connsiteY27" fmla="*/ 513369 h 957935"/>
              <a:gd name="connsiteX28" fmla="*/ 1936 w 8379313"/>
              <a:gd name="connsiteY28" fmla="*/ 522796 h 957935"/>
              <a:gd name="connsiteX0" fmla="*/ 1936 w 8379313"/>
              <a:gd name="connsiteY0" fmla="*/ 522796 h 957935"/>
              <a:gd name="connsiteX1" fmla="*/ 218752 w 8379313"/>
              <a:gd name="connsiteY1" fmla="*/ 447382 h 957935"/>
              <a:gd name="connsiteX2" fmla="*/ 407289 w 8379313"/>
              <a:gd name="connsiteY2" fmla="*/ 51456 h 957935"/>
              <a:gd name="connsiteX3" fmla="*/ 2198381 w 8379313"/>
              <a:gd name="connsiteY3" fmla="*/ 277699 h 957935"/>
              <a:gd name="connsiteX4" fmla="*/ 3753804 w 8379313"/>
              <a:gd name="connsiteY4" fmla="*/ 324833 h 957935"/>
              <a:gd name="connsiteX5" fmla="*/ 4960435 w 8379313"/>
              <a:gd name="connsiteY5" fmla="*/ 70310 h 957935"/>
              <a:gd name="connsiteX6" fmla="*/ 7232295 w 8379313"/>
              <a:gd name="connsiteY6" fmla="*/ 4322 h 957935"/>
              <a:gd name="connsiteX7" fmla="*/ 8344658 w 8379313"/>
              <a:gd name="connsiteY7" fmla="*/ 164578 h 957935"/>
              <a:gd name="connsiteX8" fmla="*/ 8033573 w 8379313"/>
              <a:gd name="connsiteY8" fmla="*/ 409674 h 957935"/>
              <a:gd name="connsiteX9" fmla="*/ 7383124 w 8379313"/>
              <a:gd name="connsiteY9" fmla="*/ 956429 h 957935"/>
              <a:gd name="connsiteX10" fmla="*/ 7477392 w 8379313"/>
              <a:gd name="connsiteY10" fmla="*/ 569930 h 957935"/>
              <a:gd name="connsiteX11" fmla="*/ 6497004 w 8379313"/>
              <a:gd name="connsiteY11" fmla="*/ 494516 h 957935"/>
              <a:gd name="connsiteX12" fmla="*/ 6119932 w 8379313"/>
              <a:gd name="connsiteY12" fmla="*/ 598211 h 957935"/>
              <a:gd name="connsiteX13" fmla="*/ 5384641 w 8379313"/>
              <a:gd name="connsiteY13" fmla="*/ 617064 h 957935"/>
              <a:gd name="connsiteX14" fmla="*/ 5328080 w 8379313"/>
              <a:gd name="connsiteY14" fmla="*/ 815027 h 957935"/>
              <a:gd name="connsiteX15" fmla="*/ 4564509 w 8379313"/>
              <a:gd name="connsiteY15" fmla="*/ 673625 h 957935"/>
              <a:gd name="connsiteX16" fmla="*/ 4338266 w 8379313"/>
              <a:gd name="connsiteY16" fmla="*/ 503943 h 957935"/>
              <a:gd name="connsiteX17" fmla="*/ 4046035 w 8379313"/>
              <a:gd name="connsiteY17" fmla="*/ 437955 h 957935"/>
              <a:gd name="connsiteX18" fmla="*/ 3753804 w 8379313"/>
              <a:gd name="connsiteY18" fmla="*/ 541650 h 957935"/>
              <a:gd name="connsiteX19" fmla="*/ 2698002 w 8379313"/>
              <a:gd name="connsiteY19" fmla="*/ 786747 h 957935"/>
              <a:gd name="connsiteX20" fmla="*/ 2471759 w 8379313"/>
              <a:gd name="connsiteY20" fmla="*/ 899868 h 957935"/>
              <a:gd name="connsiteX21" fmla="*/ 2490612 w 8379313"/>
              <a:gd name="connsiteY21" fmla="*/ 739613 h 957935"/>
              <a:gd name="connsiteX22" fmla="*/ 2236088 w 8379313"/>
              <a:gd name="connsiteY22" fmla="*/ 635918 h 957935"/>
              <a:gd name="connsiteX23" fmla="*/ 1840163 w 8379313"/>
              <a:gd name="connsiteY23" fmla="*/ 541650 h 957935"/>
              <a:gd name="connsiteX24" fmla="*/ 1283981 w 8379313"/>
              <a:gd name="connsiteY24" fmla="*/ 362540 h 957935"/>
              <a:gd name="connsiteX25" fmla="*/ 1274555 w 8379313"/>
              <a:gd name="connsiteY25" fmla="*/ 324833 h 957935"/>
              <a:gd name="connsiteX26" fmla="*/ 1104872 w 8379313"/>
              <a:gd name="connsiteY26" fmla="*/ 362540 h 957935"/>
              <a:gd name="connsiteX27" fmla="*/ 746653 w 8379313"/>
              <a:gd name="connsiteY27" fmla="*/ 202285 h 957935"/>
              <a:gd name="connsiteX28" fmla="*/ 350728 w 8379313"/>
              <a:gd name="connsiteY28" fmla="*/ 513369 h 957935"/>
              <a:gd name="connsiteX29" fmla="*/ 1936 w 8379313"/>
              <a:gd name="connsiteY29" fmla="*/ 522796 h 957935"/>
              <a:gd name="connsiteX0" fmla="*/ 1936 w 8379313"/>
              <a:gd name="connsiteY0" fmla="*/ 522796 h 957935"/>
              <a:gd name="connsiteX1" fmla="*/ 218752 w 8379313"/>
              <a:gd name="connsiteY1" fmla="*/ 447382 h 957935"/>
              <a:gd name="connsiteX2" fmla="*/ 407289 w 8379313"/>
              <a:gd name="connsiteY2" fmla="*/ 51456 h 957935"/>
              <a:gd name="connsiteX3" fmla="*/ 2198381 w 8379313"/>
              <a:gd name="connsiteY3" fmla="*/ 277699 h 957935"/>
              <a:gd name="connsiteX4" fmla="*/ 3753804 w 8379313"/>
              <a:gd name="connsiteY4" fmla="*/ 324833 h 957935"/>
              <a:gd name="connsiteX5" fmla="*/ 4960435 w 8379313"/>
              <a:gd name="connsiteY5" fmla="*/ 70310 h 957935"/>
              <a:gd name="connsiteX6" fmla="*/ 7232295 w 8379313"/>
              <a:gd name="connsiteY6" fmla="*/ 4322 h 957935"/>
              <a:gd name="connsiteX7" fmla="*/ 8344658 w 8379313"/>
              <a:gd name="connsiteY7" fmla="*/ 164578 h 957935"/>
              <a:gd name="connsiteX8" fmla="*/ 8033573 w 8379313"/>
              <a:gd name="connsiteY8" fmla="*/ 409674 h 957935"/>
              <a:gd name="connsiteX9" fmla="*/ 7383124 w 8379313"/>
              <a:gd name="connsiteY9" fmla="*/ 956429 h 957935"/>
              <a:gd name="connsiteX10" fmla="*/ 7477392 w 8379313"/>
              <a:gd name="connsiteY10" fmla="*/ 569930 h 957935"/>
              <a:gd name="connsiteX11" fmla="*/ 6497004 w 8379313"/>
              <a:gd name="connsiteY11" fmla="*/ 494516 h 957935"/>
              <a:gd name="connsiteX12" fmla="*/ 6119932 w 8379313"/>
              <a:gd name="connsiteY12" fmla="*/ 598211 h 957935"/>
              <a:gd name="connsiteX13" fmla="*/ 5384641 w 8379313"/>
              <a:gd name="connsiteY13" fmla="*/ 617064 h 957935"/>
              <a:gd name="connsiteX14" fmla="*/ 5328080 w 8379313"/>
              <a:gd name="connsiteY14" fmla="*/ 815027 h 957935"/>
              <a:gd name="connsiteX15" fmla="*/ 4564509 w 8379313"/>
              <a:gd name="connsiteY15" fmla="*/ 673625 h 957935"/>
              <a:gd name="connsiteX16" fmla="*/ 4338266 w 8379313"/>
              <a:gd name="connsiteY16" fmla="*/ 503943 h 957935"/>
              <a:gd name="connsiteX17" fmla="*/ 4046035 w 8379313"/>
              <a:gd name="connsiteY17" fmla="*/ 437955 h 957935"/>
              <a:gd name="connsiteX18" fmla="*/ 3753804 w 8379313"/>
              <a:gd name="connsiteY18" fmla="*/ 541650 h 957935"/>
              <a:gd name="connsiteX19" fmla="*/ 2961952 w 8379313"/>
              <a:gd name="connsiteY19" fmla="*/ 617065 h 957935"/>
              <a:gd name="connsiteX20" fmla="*/ 2471759 w 8379313"/>
              <a:gd name="connsiteY20" fmla="*/ 899868 h 957935"/>
              <a:gd name="connsiteX21" fmla="*/ 2490612 w 8379313"/>
              <a:gd name="connsiteY21" fmla="*/ 739613 h 957935"/>
              <a:gd name="connsiteX22" fmla="*/ 2236088 w 8379313"/>
              <a:gd name="connsiteY22" fmla="*/ 635918 h 957935"/>
              <a:gd name="connsiteX23" fmla="*/ 1840163 w 8379313"/>
              <a:gd name="connsiteY23" fmla="*/ 541650 h 957935"/>
              <a:gd name="connsiteX24" fmla="*/ 1283981 w 8379313"/>
              <a:gd name="connsiteY24" fmla="*/ 362540 h 957935"/>
              <a:gd name="connsiteX25" fmla="*/ 1274555 w 8379313"/>
              <a:gd name="connsiteY25" fmla="*/ 324833 h 957935"/>
              <a:gd name="connsiteX26" fmla="*/ 1104872 w 8379313"/>
              <a:gd name="connsiteY26" fmla="*/ 362540 h 957935"/>
              <a:gd name="connsiteX27" fmla="*/ 746653 w 8379313"/>
              <a:gd name="connsiteY27" fmla="*/ 202285 h 957935"/>
              <a:gd name="connsiteX28" fmla="*/ 350728 w 8379313"/>
              <a:gd name="connsiteY28" fmla="*/ 513369 h 957935"/>
              <a:gd name="connsiteX29" fmla="*/ 1936 w 8379313"/>
              <a:gd name="connsiteY29" fmla="*/ 522796 h 957935"/>
              <a:gd name="connsiteX0" fmla="*/ 1936 w 8379313"/>
              <a:gd name="connsiteY0" fmla="*/ 522796 h 957935"/>
              <a:gd name="connsiteX1" fmla="*/ 218752 w 8379313"/>
              <a:gd name="connsiteY1" fmla="*/ 447382 h 957935"/>
              <a:gd name="connsiteX2" fmla="*/ 407289 w 8379313"/>
              <a:gd name="connsiteY2" fmla="*/ 51456 h 957935"/>
              <a:gd name="connsiteX3" fmla="*/ 2198381 w 8379313"/>
              <a:gd name="connsiteY3" fmla="*/ 277699 h 957935"/>
              <a:gd name="connsiteX4" fmla="*/ 3753804 w 8379313"/>
              <a:gd name="connsiteY4" fmla="*/ 324833 h 957935"/>
              <a:gd name="connsiteX5" fmla="*/ 4960435 w 8379313"/>
              <a:gd name="connsiteY5" fmla="*/ 70310 h 957935"/>
              <a:gd name="connsiteX6" fmla="*/ 7232295 w 8379313"/>
              <a:gd name="connsiteY6" fmla="*/ 4322 h 957935"/>
              <a:gd name="connsiteX7" fmla="*/ 8344658 w 8379313"/>
              <a:gd name="connsiteY7" fmla="*/ 164578 h 957935"/>
              <a:gd name="connsiteX8" fmla="*/ 8033573 w 8379313"/>
              <a:gd name="connsiteY8" fmla="*/ 409674 h 957935"/>
              <a:gd name="connsiteX9" fmla="*/ 7383124 w 8379313"/>
              <a:gd name="connsiteY9" fmla="*/ 956429 h 957935"/>
              <a:gd name="connsiteX10" fmla="*/ 7477392 w 8379313"/>
              <a:gd name="connsiteY10" fmla="*/ 569930 h 957935"/>
              <a:gd name="connsiteX11" fmla="*/ 6497004 w 8379313"/>
              <a:gd name="connsiteY11" fmla="*/ 494516 h 957935"/>
              <a:gd name="connsiteX12" fmla="*/ 6119932 w 8379313"/>
              <a:gd name="connsiteY12" fmla="*/ 598211 h 957935"/>
              <a:gd name="connsiteX13" fmla="*/ 5384641 w 8379313"/>
              <a:gd name="connsiteY13" fmla="*/ 617064 h 957935"/>
              <a:gd name="connsiteX14" fmla="*/ 5328080 w 8379313"/>
              <a:gd name="connsiteY14" fmla="*/ 815027 h 957935"/>
              <a:gd name="connsiteX15" fmla="*/ 4564509 w 8379313"/>
              <a:gd name="connsiteY15" fmla="*/ 673625 h 957935"/>
              <a:gd name="connsiteX16" fmla="*/ 4338266 w 8379313"/>
              <a:gd name="connsiteY16" fmla="*/ 503943 h 957935"/>
              <a:gd name="connsiteX17" fmla="*/ 4046035 w 8379313"/>
              <a:gd name="connsiteY17" fmla="*/ 437955 h 957935"/>
              <a:gd name="connsiteX18" fmla="*/ 3753804 w 8379313"/>
              <a:gd name="connsiteY18" fmla="*/ 541650 h 957935"/>
              <a:gd name="connsiteX19" fmla="*/ 2961952 w 8379313"/>
              <a:gd name="connsiteY19" fmla="*/ 617065 h 957935"/>
              <a:gd name="connsiteX20" fmla="*/ 2471759 w 8379313"/>
              <a:gd name="connsiteY20" fmla="*/ 899868 h 957935"/>
              <a:gd name="connsiteX21" fmla="*/ 2641441 w 8379313"/>
              <a:gd name="connsiteY21" fmla="*/ 720759 h 957935"/>
              <a:gd name="connsiteX22" fmla="*/ 2490612 w 8379313"/>
              <a:gd name="connsiteY22" fmla="*/ 739613 h 957935"/>
              <a:gd name="connsiteX23" fmla="*/ 2236088 w 8379313"/>
              <a:gd name="connsiteY23" fmla="*/ 635918 h 957935"/>
              <a:gd name="connsiteX24" fmla="*/ 1840163 w 8379313"/>
              <a:gd name="connsiteY24" fmla="*/ 541650 h 957935"/>
              <a:gd name="connsiteX25" fmla="*/ 1283981 w 8379313"/>
              <a:gd name="connsiteY25" fmla="*/ 362540 h 957935"/>
              <a:gd name="connsiteX26" fmla="*/ 1274555 w 8379313"/>
              <a:gd name="connsiteY26" fmla="*/ 324833 h 957935"/>
              <a:gd name="connsiteX27" fmla="*/ 1104872 w 8379313"/>
              <a:gd name="connsiteY27" fmla="*/ 362540 h 957935"/>
              <a:gd name="connsiteX28" fmla="*/ 746653 w 8379313"/>
              <a:gd name="connsiteY28" fmla="*/ 202285 h 957935"/>
              <a:gd name="connsiteX29" fmla="*/ 350728 w 8379313"/>
              <a:gd name="connsiteY29" fmla="*/ 513369 h 957935"/>
              <a:gd name="connsiteX30" fmla="*/ 1936 w 8379313"/>
              <a:gd name="connsiteY30" fmla="*/ 522796 h 957935"/>
              <a:gd name="connsiteX0" fmla="*/ 1936 w 8379313"/>
              <a:gd name="connsiteY0" fmla="*/ 522796 h 957935"/>
              <a:gd name="connsiteX1" fmla="*/ 218752 w 8379313"/>
              <a:gd name="connsiteY1" fmla="*/ 447382 h 957935"/>
              <a:gd name="connsiteX2" fmla="*/ 407289 w 8379313"/>
              <a:gd name="connsiteY2" fmla="*/ 51456 h 957935"/>
              <a:gd name="connsiteX3" fmla="*/ 2198381 w 8379313"/>
              <a:gd name="connsiteY3" fmla="*/ 277699 h 957935"/>
              <a:gd name="connsiteX4" fmla="*/ 3753804 w 8379313"/>
              <a:gd name="connsiteY4" fmla="*/ 324833 h 957935"/>
              <a:gd name="connsiteX5" fmla="*/ 4960435 w 8379313"/>
              <a:gd name="connsiteY5" fmla="*/ 70310 h 957935"/>
              <a:gd name="connsiteX6" fmla="*/ 7232295 w 8379313"/>
              <a:gd name="connsiteY6" fmla="*/ 4322 h 957935"/>
              <a:gd name="connsiteX7" fmla="*/ 8344658 w 8379313"/>
              <a:gd name="connsiteY7" fmla="*/ 164578 h 957935"/>
              <a:gd name="connsiteX8" fmla="*/ 8033573 w 8379313"/>
              <a:gd name="connsiteY8" fmla="*/ 409674 h 957935"/>
              <a:gd name="connsiteX9" fmla="*/ 7383124 w 8379313"/>
              <a:gd name="connsiteY9" fmla="*/ 956429 h 957935"/>
              <a:gd name="connsiteX10" fmla="*/ 7477392 w 8379313"/>
              <a:gd name="connsiteY10" fmla="*/ 569930 h 957935"/>
              <a:gd name="connsiteX11" fmla="*/ 6497004 w 8379313"/>
              <a:gd name="connsiteY11" fmla="*/ 494516 h 957935"/>
              <a:gd name="connsiteX12" fmla="*/ 6119932 w 8379313"/>
              <a:gd name="connsiteY12" fmla="*/ 598211 h 957935"/>
              <a:gd name="connsiteX13" fmla="*/ 5384641 w 8379313"/>
              <a:gd name="connsiteY13" fmla="*/ 617064 h 957935"/>
              <a:gd name="connsiteX14" fmla="*/ 5328080 w 8379313"/>
              <a:gd name="connsiteY14" fmla="*/ 815027 h 957935"/>
              <a:gd name="connsiteX15" fmla="*/ 4564509 w 8379313"/>
              <a:gd name="connsiteY15" fmla="*/ 673625 h 957935"/>
              <a:gd name="connsiteX16" fmla="*/ 4338266 w 8379313"/>
              <a:gd name="connsiteY16" fmla="*/ 503943 h 957935"/>
              <a:gd name="connsiteX17" fmla="*/ 4046035 w 8379313"/>
              <a:gd name="connsiteY17" fmla="*/ 437955 h 957935"/>
              <a:gd name="connsiteX18" fmla="*/ 3753804 w 8379313"/>
              <a:gd name="connsiteY18" fmla="*/ 541650 h 957935"/>
              <a:gd name="connsiteX19" fmla="*/ 2961952 w 8379313"/>
              <a:gd name="connsiteY19" fmla="*/ 617065 h 957935"/>
              <a:gd name="connsiteX20" fmla="*/ 2707430 w 8379313"/>
              <a:gd name="connsiteY20" fmla="*/ 720759 h 957935"/>
              <a:gd name="connsiteX21" fmla="*/ 2641441 w 8379313"/>
              <a:gd name="connsiteY21" fmla="*/ 720759 h 957935"/>
              <a:gd name="connsiteX22" fmla="*/ 2490612 w 8379313"/>
              <a:gd name="connsiteY22" fmla="*/ 739613 h 957935"/>
              <a:gd name="connsiteX23" fmla="*/ 2236088 w 8379313"/>
              <a:gd name="connsiteY23" fmla="*/ 635918 h 957935"/>
              <a:gd name="connsiteX24" fmla="*/ 1840163 w 8379313"/>
              <a:gd name="connsiteY24" fmla="*/ 541650 h 957935"/>
              <a:gd name="connsiteX25" fmla="*/ 1283981 w 8379313"/>
              <a:gd name="connsiteY25" fmla="*/ 362540 h 957935"/>
              <a:gd name="connsiteX26" fmla="*/ 1274555 w 8379313"/>
              <a:gd name="connsiteY26" fmla="*/ 324833 h 957935"/>
              <a:gd name="connsiteX27" fmla="*/ 1104872 w 8379313"/>
              <a:gd name="connsiteY27" fmla="*/ 362540 h 957935"/>
              <a:gd name="connsiteX28" fmla="*/ 746653 w 8379313"/>
              <a:gd name="connsiteY28" fmla="*/ 202285 h 957935"/>
              <a:gd name="connsiteX29" fmla="*/ 350728 w 8379313"/>
              <a:gd name="connsiteY29" fmla="*/ 513369 h 957935"/>
              <a:gd name="connsiteX30" fmla="*/ 1936 w 8379313"/>
              <a:gd name="connsiteY30" fmla="*/ 522796 h 957935"/>
              <a:gd name="connsiteX0" fmla="*/ 1936 w 8379313"/>
              <a:gd name="connsiteY0" fmla="*/ 522796 h 957935"/>
              <a:gd name="connsiteX1" fmla="*/ 218752 w 8379313"/>
              <a:gd name="connsiteY1" fmla="*/ 447382 h 957935"/>
              <a:gd name="connsiteX2" fmla="*/ 407289 w 8379313"/>
              <a:gd name="connsiteY2" fmla="*/ 51456 h 957935"/>
              <a:gd name="connsiteX3" fmla="*/ 2198381 w 8379313"/>
              <a:gd name="connsiteY3" fmla="*/ 277699 h 957935"/>
              <a:gd name="connsiteX4" fmla="*/ 3753804 w 8379313"/>
              <a:gd name="connsiteY4" fmla="*/ 324833 h 957935"/>
              <a:gd name="connsiteX5" fmla="*/ 4960435 w 8379313"/>
              <a:gd name="connsiteY5" fmla="*/ 70310 h 957935"/>
              <a:gd name="connsiteX6" fmla="*/ 7232295 w 8379313"/>
              <a:gd name="connsiteY6" fmla="*/ 4322 h 957935"/>
              <a:gd name="connsiteX7" fmla="*/ 8344658 w 8379313"/>
              <a:gd name="connsiteY7" fmla="*/ 164578 h 957935"/>
              <a:gd name="connsiteX8" fmla="*/ 8033573 w 8379313"/>
              <a:gd name="connsiteY8" fmla="*/ 409674 h 957935"/>
              <a:gd name="connsiteX9" fmla="*/ 7383124 w 8379313"/>
              <a:gd name="connsiteY9" fmla="*/ 956429 h 957935"/>
              <a:gd name="connsiteX10" fmla="*/ 7477392 w 8379313"/>
              <a:gd name="connsiteY10" fmla="*/ 569930 h 957935"/>
              <a:gd name="connsiteX11" fmla="*/ 6497004 w 8379313"/>
              <a:gd name="connsiteY11" fmla="*/ 494516 h 957935"/>
              <a:gd name="connsiteX12" fmla="*/ 6119932 w 8379313"/>
              <a:gd name="connsiteY12" fmla="*/ 598211 h 957935"/>
              <a:gd name="connsiteX13" fmla="*/ 5384641 w 8379313"/>
              <a:gd name="connsiteY13" fmla="*/ 617064 h 957935"/>
              <a:gd name="connsiteX14" fmla="*/ 5328080 w 8379313"/>
              <a:gd name="connsiteY14" fmla="*/ 815027 h 957935"/>
              <a:gd name="connsiteX15" fmla="*/ 4564509 w 8379313"/>
              <a:gd name="connsiteY15" fmla="*/ 673625 h 957935"/>
              <a:gd name="connsiteX16" fmla="*/ 4338266 w 8379313"/>
              <a:gd name="connsiteY16" fmla="*/ 503943 h 957935"/>
              <a:gd name="connsiteX17" fmla="*/ 4046035 w 8379313"/>
              <a:gd name="connsiteY17" fmla="*/ 437955 h 957935"/>
              <a:gd name="connsiteX18" fmla="*/ 3753804 w 8379313"/>
              <a:gd name="connsiteY18" fmla="*/ 541650 h 957935"/>
              <a:gd name="connsiteX19" fmla="*/ 2961952 w 8379313"/>
              <a:gd name="connsiteY19" fmla="*/ 617065 h 957935"/>
              <a:gd name="connsiteX20" fmla="*/ 2707430 w 8379313"/>
              <a:gd name="connsiteY20" fmla="*/ 720759 h 957935"/>
              <a:gd name="connsiteX21" fmla="*/ 2641441 w 8379313"/>
              <a:gd name="connsiteY21" fmla="*/ 720759 h 957935"/>
              <a:gd name="connsiteX22" fmla="*/ 2490612 w 8379313"/>
              <a:gd name="connsiteY22" fmla="*/ 739613 h 957935"/>
              <a:gd name="connsiteX23" fmla="*/ 2236088 w 8379313"/>
              <a:gd name="connsiteY23" fmla="*/ 635918 h 957935"/>
              <a:gd name="connsiteX24" fmla="*/ 1745895 w 8379313"/>
              <a:gd name="connsiteY24" fmla="*/ 683052 h 957935"/>
              <a:gd name="connsiteX25" fmla="*/ 1283981 w 8379313"/>
              <a:gd name="connsiteY25" fmla="*/ 362540 h 957935"/>
              <a:gd name="connsiteX26" fmla="*/ 1274555 w 8379313"/>
              <a:gd name="connsiteY26" fmla="*/ 324833 h 957935"/>
              <a:gd name="connsiteX27" fmla="*/ 1104872 w 8379313"/>
              <a:gd name="connsiteY27" fmla="*/ 362540 h 957935"/>
              <a:gd name="connsiteX28" fmla="*/ 746653 w 8379313"/>
              <a:gd name="connsiteY28" fmla="*/ 202285 h 957935"/>
              <a:gd name="connsiteX29" fmla="*/ 350728 w 8379313"/>
              <a:gd name="connsiteY29" fmla="*/ 513369 h 957935"/>
              <a:gd name="connsiteX30" fmla="*/ 1936 w 8379313"/>
              <a:gd name="connsiteY30" fmla="*/ 522796 h 957935"/>
              <a:gd name="connsiteX0" fmla="*/ 1936 w 8379313"/>
              <a:gd name="connsiteY0" fmla="*/ 522796 h 957935"/>
              <a:gd name="connsiteX1" fmla="*/ 218752 w 8379313"/>
              <a:gd name="connsiteY1" fmla="*/ 447382 h 957935"/>
              <a:gd name="connsiteX2" fmla="*/ 407289 w 8379313"/>
              <a:gd name="connsiteY2" fmla="*/ 51456 h 957935"/>
              <a:gd name="connsiteX3" fmla="*/ 2198381 w 8379313"/>
              <a:gd name="connsiteY3" fmla="*/ 277699 h 957935"/>
              <a:gd name="connsiteX4" fmla="*/ 3753804 w 8379313"/>
              <a:gd name="connsiteY4" fmla="*/ 324833 h 957935"/>
              <a:gd name="connsiteX5" fmla="*/ 4960435 w 8379313"/>
              <a:gd name="connsiteY5" fmla="*/ 70310 h 957935"/>
              <a:gd name="connsiteX6" fmla="*/ 7232295 w 8379313"/>
              <a:gd name="connsiteY6" fmla="*/ 4322 h 957935"/>
              <a:gd name="connsiteX7" fmla="*/ 8344658 w 8379313"/>
              <a:gd name="connsiteY7" fmla="*/ 164578 h 957935"/>
              <a:gd name="connsiteX8" fmla="*/ 8033573 w 8379313"/>
              <a:gd name="connsiteY8" fmla="*/ 409674 h 957935"/>
              <a:gd name="connsiteX9" fmla="*/ 7383124 w 8379313"/>
              <a:gd name="connsiteY9" fmla="*/ 956429 h 957935"/>
              <a:gd name="connsiteX10" fmla="*/ 7477392 w 8379313"/>
              <a:gd name="connsiteY10" fmla="*/ 569930 h 957935"/>
              <a:gd name="connsiteX11" fmla="*/ 6497004 w 8379313"/>
              <a:gd name="connsiteY11" fmla="*/ 494516 h 957935"/>
              <a:gd name="connsiteX12" fmla="*/ 6119932 w 8379313"/>
              <a:gd name="connsiteY12" fmla="*/ 598211 h 957935"/>
              <a:gd name="connsiteX13" fmla="*/ 5384641 w 8379313"/>
              <a:gd name="connsiteY13" fmla="*/ 617064 h 957935"/>
              <a:gd name="connsiteX14" fmla="*/ 5328080 w 8379313"/>
              <a:gd name="connsiteY14" fmla="*/ 815027 h 957935"/>
              <a:gd name="connsiteX15" fmla="*/ 4564509 w 8379313"/>
              <a:gd name="connsiteY15" fmla="*/ 673625 h 957935"/>
              <a:gd name="connsiteX16" fmla="*/ 4338266 w 8379313"/>
              <a:gd name="connsiteY16" fmla="*/ 503943 h 957935"/>
              <a:gd name="connsiteX17" fmla="*/ 4046035 w 8379313"/>
              <a:gd name="connsiteY17" fmla="*/ 437955 h 957935"/>
              <a:gd name="connsiteX18" fmla="*/ 3753804 w 8379313"/>
              <a:gd name="connsiteY18" fmla="*/ 541650 h 957935"/>
              <a:gd name="connsiteX19" fmla="*/ 2961952 w 8379313"/>
              <a:gd name="connsiteY19" fmla="*/ 617065 h 957935"/>
              <a:gd name="connsiteX20" fmla="*/ 2707430 w 8379313"/>
              <a:gd name="connsiteY20" fmla="*/ 720759 h 957935"/>
              <a:gd name="connsiteX21" fmla="*/ 2641441 w 8379313"/>
              <a:gd name="connsiteY21" fmla="*/ 720759 h 957935"/>
              <a:gd name="connsiteX22" fmla="*/ 2490612 w 8379313"/>
              <a:gd name="connsiteY22" fmla="*/ 739613 h 957935"/>
              <a:gd name="connsiteX23" fmla="*/ 1943857 w 8379313"/>
              <a:gd name="connsiteY23" fmla="*/ 956429 h 957935"/>
              <a:gd name="connsiteX24" fmla="*/ 1745895 w 8379313"/>
              <a:gd name="connsiteY24" fmla="*/ 683052 h 957935"/>
              <a:gd name="connsiteX25" fmla="*/ 1283981 w 8379313"/>
              <a:gd name="connsiteY25" fmla="*/ 362540 h 957935"/>
              <a:gd name="connsiteX26" fmla="*/ 1274555 w 8379313"/>
              <a:gd name="connsiteY26" fmla="*/ 324833 h 957935"/>
              <a:gd name="connsiteX27" fmla="*/ 1104872 w 8379313"/>
              <a:gd name="connsiteY27" fmla="*/ 362540 h 957935"/>
              <a:gd name="connsiteX28" fmla="*/ 746653 w 8379313"/>
              <a:gd name="connsiteY28" fmla="*/ 202285 h 957935"/>
              <a:gd name="connsiteX29" fmla="*/ 350728 w 8379313"/>
              <a:gd name="connsiteY29" fmla="*/ 513369 h 957935"/>
              <a:gd name="connsiteX30" fmla="*/ 1936 w 8379313"/>
              <a:gd name="connsiteY30" fmla="*/ 522796 h 957935"/>
              <a:gd name="connsiteX0" fmla="*/ 1936 w 8379313"/>
              <a:gd name="connsiteY0" fmla="*/ 522796 h 961365"/>
              <a:gd name="connsiteX1" fmla="*/ 218752 w 8379313"/>
              <a:gd name="connsiteY1" fmla="*/ 447382 h 961365"/>
              <a:gd name="connsiteX2" fmla="*/ 407289 w 8379313"/>
              <a:gd name="connsiteY2" fmla="*/ 51456 h 961365"/>
              <a:gd name="connsiteX3" fmla="*/ 2198381 w 8379313"/>
              <a:gd name="connsiteY3" fmla="*/ 277699 h 961365"/>
              <a:gd name="connsiteX4" fmla="*/ 3753804 w 8379313"/>
              <a:gd name="connsiteY4" fmla="*/ 324833 h 961365"/>
              <a:gd name="connsiteX5" fmla="*/ 4960435 w 8379313"/>
              <a:gd name="connsiteY5" fmla="*/ 70310 h 961365"/>
              <a:gd name="connsiteX6" fmla="*/ 7232295 w 8379313"/>
              <a:gd name="connsiteY6" fmla="*/ 4322 h 961365"/>
              <a:gd name="connsiteX7" fmla="*/ 8344658 w 8379313"/>
              <a:gd name="connsiteY7" fmla="*/ 164578 h 961365"/>
              <a:gd name="connsiteX8" fmla="*/ 8033573 w 8379313"/>
              <a:gd name="connsiteY8" fmla="*/ 409674 h 961365"/>
              <a:gd name="connsiteX9" fmla="*/ 7383124 w 8379313"/>
              <a:gd name="connsiteY9" fmla="*/ 956429 h 961365"/>
              <a:gd name="connsiteX10" fmla="*/ 7477392 w 8379313"/>
              <a:gd name="connsiteY10" fmla="*/ 569930 h 961365"/>
              <a:gd name="connsiteX11" fmla="*/ 6497004 w 8379313"/>
              <a:gd name="connsiteY11" fmla="*/ 494516 h 961365"/>
              <a:gd name="connsiteX12" fmla="*/ 6119932 w 8379313"/>
              <a:gd name="connsiteY12" fmla="*/ 598211 h 961365"/>
              <a:gd name="connsiteX13" fmla="*/ 5384641 w 8379313"/>
              <a:gd name="connsiteY13" fmla="*/ 617064 h 961365"/>
              <a:gd name="connsiteX14" fmla="*/ 5328080 w 8379313"/>
              <a:gd name="connsiteY14" fmla="*/ 815027 h 961365"/>
              <a:gd name="connsiteX15" fmla="*/ 4564509 w 8379313"/>
              <a:gd name="connsiteY15" fmla="*/ 673625 h 961365"/>
              <a:gd name="connsiteX16" fmla="*/ 4338266 w 8379313"/>
              <a:gd name="connsiteY16" fmla="*/ 503943 h 961365"/>
              <a:gd name="connsiteX17" fmla="*/ 4046035 w 8379313"/>
              <a:gd name="connsiteY17" fmla="*/ 437955 h 961365"/>
              <a:gd name="connsiteX18" fmla="*/ 3753804 w 8379313"/>
              <a:gd name="connsiteY18" fmla="*/ 541650 h 961365"/>
              <a:gd name="connsiteX19" fmla="*/ 2961952 w 8379313"/>
              <a:gd name="connsiteY19" fmla="*/ 617065 h 961365"/>
              <a:gd name="connsiteX20" fmla="*/ 2707430 w 8379313"/>
              <a:gd name="connsiteY20" fmla="*/ 720759 h 961365"/>
              <a:gd name="connsiteX21" fmla="*/ 2641441 w 8379313"/>
              <a:gd name="connsiteY21" fmla="*/ 720759 h 961365"/>
              <a:gd name="connsiteX22" fmla="*/ 2528319 w 8379313"/>
              <a:gd name="connsiteY22" fmla="*/ 881015 h 961365"/>
              <a:gd name="connsiteX23" fmla="*/ 1943857 w 8379313"/>
              <a:gd name="connsiteY23" fmla="*/ 956429 h 961365"/>
              <a:gd name="connsiteX24" fmla="*/ 1745895 w 8379313"/>
              <a:gd name="connsiteY24" fmla="*/ 683052 h 961365"/>
              <a:gd name="connsiteX25" fmla="*/ 1283981 w 8379313"/>
              <a:gd name="connsiteY25" fmla="*/ 362540 h 961365"/>
              <a:gd name="connsiteX26" fmla="*/ 1274555 w 8379313"/>
              <a:gd name="connsiteY26" fmla="*/ 324833 h 961365"/>
              <a:gd name="connsiteX27" fmla="*/ 1104872 w 8379313"/>
              <a:gd name="connsiteY27" fmla="*/ 362540 h 961365"/>
              <a:gd name="connsiteX28" fmla="*/ 746653 w 8379313"/>
              <a:gd name="connsiteY28" fmla="*/ 202285 h 961365"/>
              <a:gd name="connsiteX29" fmla="*/ 350728 w 8379313"/>
              <a:gd name="connsiteY29" fmla="*/ 513369 h 961365"/>
              <a:gd name="connsiteX30" fmla="*/ 1936 w 8379313"/>
              <a:gd name="connsiteY30" fmla="*/ 522796 h 961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8379313" h="961365">
                <a:moveTo>
                  <a:pt x="1936" y="522796"/>
                </a:moveTo>
                <a:cubicBezTo>
                  <a:pt x="-20060" y="511798"/>
                  <a:pt x="151193" y="525939"/>
                  <a:pt x="218752" y="447382"/>
                </a:cubicBezTo>
                <a:cubicBezTo>
                  <a:pt x="286311" y="368825"/>
                  <a:pt x="77351" y="79736"/>
                  <a:pt x="407289" y="51456"/>
                </a:cubicBezTo>
                <a:cubicBezTo>
                  <a:pt x="737227" y="23176"/>
                  <a:pt x="1640629" y="232136"/>
                  <a:pt x="2198381" y="277699"/>
                </a:cubicBezTo>
                <a:cubicBezTo>
                  <a:pt x="2756133" y="323262"/>
                  <a:pt x="3293462" y="359398"/>
                  <a:pt x="3753804" y="324833"/>
                </a:cubicBezTo>
                <a:cubicBezTo>
                  <a:pt x="4214146" y="290268"/>
                  <a:pt x="4380687" y="123728"/>
                  <a:pt x="4960435" y="70310"/>
                </a:cubicBezTo>
                <a:cubicBezTo>
                  <a:pt x="5540183" y="16892"/>
                  <a:pt x="6668258" y="-11389"/>
                  <a:pt x="7232295" y="4322"/>
                </a:cubicBezTo>
                <a:cubicBezTo>
                  <a:pt x="7796332" y="20033"/>
                  <a:pt x="8211112" y="97019"/>
                  <a:pt x="8344658" y="164578"/>
                </a:cubicBezTo>
                <a:cubicBezTo>
                  <a:pt x="8478204" y="232137"/>
                  <a:pt x="8193829" y="277699"/>
                  <a:pt x="8033573" y="409674"/>
                </a:cubicBezTo>
                <a:cubicBezTo>
                  <a:pt x="7873317" y="541649"/>
                  <a:pt x="7475821" y="929720"/>
                  <a:pt x="7383124" y="956429"/>
                </a:cubicBezTo>
                <a:cubicBezTo>
                  <a:pt x="7290427" y="983138"/>
                  <a:pt x="7625079" y="646915"/>
                  <a:pt x="7477392" y="569930"/>
                </a:cubicBezTo>
                <a:cubicBezTo>
                  <a:pt x="7329705" y="492945"/>
                  <a:pt x="6723247" y="489802"/>
                  <a:pt x="6497004" y="494516"/>
                </a:cubicBezTo>
                <a:cubicBezTo>
                  <a:pt x="6270761" y="499229"/>
                  <a:pt x="6305326" y="577786"/>
                  <a:pt x="6119932" y="598211"/>
                </a:cubicBezTo>
                <a:cubicBezTo>
                  <a:pt x="5934538" y="618636"/>
                  <a:pt x="5516616" y="580928"/>
                  <a:pt x="5384641" y="617064"/>
                </a:cubicBezTo>
                <a:cubicBezTo>
                  <a:pt x="5252666" y="653200"/>
                  <a:pt x="5464769" y="805600"/>
                  <a:pt x="5328080" y="815027"/>
                </a:cubicBezTo>
                <a:cubicBezTo>
                  <a:pt x="5191391" y="824454"/>
                  <a:pt x="4729478" y="725472"/>
                  <a:pt x="4564509" y="673625"/>
                </a:cubicBezTo>
                <a:cubicBezTo>
                  <a:pt x="4399540" y="621778"/>
                  <a:pt x="4424678" y="543221"/>
                  <a:pt x="4338266" y="503943"/>
                </a:cubicBezTo>
                <a:cubicBezTo>
                  <a:pt x="4251854" y="464665"/>
                  <a:pt x="4143445" y="431670"/>
                  <a:pt x="4046035" y="437955"/>
                </a:cubicBezTo>
                <a:cubicBezTo>
                  <a:pt x="3948625" y="444240"/>
                  <a:pt x="3934485" y="511798"/>
                  <a:pt x="3753804" y="541650"/>
                </a:cubicBezTo>
                <a:cubicBezTo>
                  <a:pt x="3573124" y="571502"/>
                  <a:pt x="3136348" y="587214"/>
                  <a:pt x="2961952" y="617065"/>
                </a:cubicBezTo>
                <a:cubicBezTo>
                  <a:pt x="2787556" y="646917"/>
                  <a:pt x="2760849" y="703477"/>
                  <a:pt x="2707430" y="720759"/>
                </a:cubicBezTo>
                <a:cubicBezTo>
                  <a:pt x="2654011" y="738041"/>
                  <a:pt x="2638299" y="747468"/>
                  <a:pt x="2641441" y="720759"/>
                </a:cubicBezTo>
                <a:cubicBezTo>
                  <a:pt x="2644583" y="694050"/>
                  <a:pt x="2564455" y="917151"/>
                  <a:pt x="2528319" y="881015"/>
                </a:cubicBezTo>
                <a:cubicBezTo>
                  <a:pt x="2492183" y="844879"/>
                  <a:pt x="2074261" y="989423"/>
                  <a:pt x="1943857" y="956429"/>
                </a:cubicBezTo>
                <a:cubicBezTo>
                  <a:pt x="1813453" y="923435"/>
                  <a:pt x="1855874" y="782033"/>
                  <a:pt x="1745895" y="683052"/>
                </a:cubicBezTo>
                <a:cubicBezTo>
                  <a:pt x="1635916" y="584071"/>
                  <a:pt x="1362538" y="422243"/>
                  <a:pt x="1283981" y="362540"/>
                </a:cubicBezTo>
                <a:cubicBezTo>
                  <a:pt x="1205424" y="302837"/>
                  <a:pt x="1304406" y="324833"/>
                  <a:pt x="1274555" y="324833"/>
                </a:cubicBezTo>
                <a:cubicBezTo>
                  <a:pt x="1244704" y="324833"/>
                  <a:pt x="1192856" y="382965"/>
                  <a:pt x="1104872" y="362540"/>
                </a:cubicBezTo>
                <a:cubicBezTo>
                  <a:pt x="1016888" y="342115"/>
                  <a:pt x="872344" y="177147"/>
                  <a:pt x="746653" y="202285"/>
                </a:cubicBezTo>
                <a:cubicBezTo>
                  <a:pt x="620962" y="227423"/>
                  <a:pt x="471705" y="456808"/>
                  <a:pt x="350728" y="513369"/>
                </a:cubicBezTo>
                <a:cubicBezTo>
                  <a:pt x="229751" y="569930"/>
                  <a:pt x="23932" y="533794"/>
                  <a:pt x="1936" y="522796"/>
                </a:cubicBezTo>
                <a:close/>
              </a:path>
            </a:pathLst>
          </a:custGeom>
          <a:solidFill>
            <a:schemeClr val="bg2">
              <a:lumMod val="90000"/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4" name="Freeform 13">
            <a:hlinkClick r:id="" action="ppaction://macro?name=умерени"/>
          </p:cNvPr>
          <p:cNvSpPr/>
          <p:nvPr/>
        </p:nvSpPr>
        <p:spPr>
          <a:xfrm>
            <a:off x="153421" y="5230504"/>
            <a:ext cx="8546365" cy="991576"/>
          </a:xfrm>
          <a:custGeom>
            <a:avLst/>
            <a:gdLst>
              <a:gd name="connsiteX0" fmla="*/ 185944 w 8546365"/>
              <a:gd name="connsiteY0" fmla="*/ 991187 h 991576"/>
              <a:gd name="connsiteX1" fmla="*/ 1892195 w 8546365"/>
              <a:gd name="connsiteY1" fmla="*/ 566981 h 991576"/>
              <a:gd name="connsiteX2" fmla="*/ 3862398 w 8546365"/>
              <a:gd name="connsiteY2" fmla="*/ 746090 h 991576"/>
              <a:gd name="connsiteX3" fmla="*/ 5474381 w 8546365"/>
              <a:gd name="connsiteY3" fmla="*/ 548127 h 991576"/>
              <a:gd name="connsiteX4" fmla="*/ 7821655 w 8546365"/>
              <a:gd name="connsiteY4" fmla="*/ 642395 h 991576"/>
              <a:gd name="connsiteX5" fmla="*/ 8538092 w 8546365"/>
              <a:gd name="connsiteY5" fmla="*/ 491566 h 991576"/>
              <a:gd name="connsiteX6" fmla="*/ 8104459 w 8546365"/>
              <a:gd name="connsiteY6" fmla="*/ 171055 h 991576"/>
              <a:gd name="connsiteX7" fmla="*/ 6586744 w 8546365"/>
              <a:gd name="connsiteY7" fmla="*/ 29653 h 991576"/>
              <a:gd name="connsiteX8" fmla="*/ 4955907 w 8546365"/>
              <a:gd name="connsiteY8" fmla="*/ 105067 h 991576"/>
              <a:gd name="connsiteX9" fmla="*/ 3334497 w 8546365"/>
              <a:gd name="connsiteY9" fmla="*/ 10799 h 991576"/>
              <a:gd name="connsiteX10" fmla="*/ 2834876 w 8546365"/>
              <a:gd name="connsiteY10" fmla="*/ 406725 h 991576"/>
              <a:gd name="connsiteX11" fmla="*/ 2118439 w 8546365"/>
              <a:gd name="connsiteY11" fmla="*/ 39080 h 991576"/>
              <a:gd name="connsiteX12" fmla="*/ 1298307 w 8546365"/>
              <a:gd name="connsiteY12" fmla="*/ 133348 h 991576"/>
              <a:gd name="connsiteX13" fmla="*/ 167090 w 8546365"/>
              <a:gd name="connsiteY13" fmla="*/ 632968 h 991576"/>
              <a:gd name="connsiteX14" fmla="*/ 185944 w 8546365"/>
              <a:gd name="connsiteY14" fmla="*/ 991187 h 991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546365" h="991576">
                <a:moveTo>
                  <a:pt x="185944" y="991187"/>
                </a:moveTo>
                <a:cubicBezTo>
                  <a:pt x="473461" y="980189"/>
                  <a:pt x="1279453" y="607831"/>
                  <a:pt x="1892195" y="566981"/>
                </a:cubicBezTo>
                <a:cubicBezTo>
                  <a:pt x="2504937" y="526131"/>
                  <a:pt x="3265367" y="749232"/>
                  <a:pt x="3862398" y="746090"/>
                </a:cubicBezTo>
                <a:cubicBezTo>
                  <a:pt x="4459429" y="742948"/>
                  <a:pt x="4814505" y="565409"/>
                  <a:pt x="5474381" y="548127"/>
                </a:cubicBezTo>
                <a:cubicBezTo>
                  <a:pt x="6134257" y="530845"/>
                  <a:pt x="7311037" y="651822"/>
                  <a:pt x="7821655" y="642395"/>
                </a:cubicBezTo>
                <a:cubicBezTo>
                  <a:pt x="8332273" y="632968"/>
                  <a:pt x="8490958" y="570123"/>
                  <a:pt x="8538092" y="491566"/>
                </a:cubicBezTo>
                <a:cubicBezTo>
                  <a:pt x="8585226" y="413009"/>
                  <a:pt x="8429684" y="248040"/>
                  <a:pt x="8104459" y="171055"/>
                </a:cubicBezTo>
                <a:cubicBezTo>
                  <a:pt x="7779234" y="94069"/>
                  <a:pt x="7111503" y="40651"/>
                  <a:pt x="6586744" y="29653"/>
                </a:cubicBezTo>
                <a:cubicBezTo>
                  <a:pt x="6061985" y="18655"/>
                  <a:pt x="5497948" y="108209"/>
                  <a:pt x="4955907" y="105067"/>
                </a:cubicBezTo>
                <a:cubicBezTo>
                  <a:pt x="4413866" y="101925"/>
                  <a:pt x="3688002" y="-39477"/>
                  <a:pt x="3334497" y="10799"/>
                </a:cubicBezTo>
                <a:cubicBezTo>
                  <a:pt x="2980992" y="61075"/>
                  <a:pt x="3037552" y="402011"/>
                  <a:pt x="2834876" y="406725"/>
                </a:cubicBezTo>
                <a:cubicBezTo>
                  <a:pt x="2632200" y="411438"/>
                  <a:pt x="2374534" y="84643"/>
                  <a:pt x="2118439" y="39080"/>
                </a:cubicBezTo>
                <a:cubicBezTo>
                  <a:pt x="1862344" y="-6483"/>
                  <a:pt x="1623532" y="34367"/>
                  <a:pt x="1298307" y="133348"/>
                </a:cubicBezTo>
                <a:cubicBezTo>
                  <a:pt x="973082" y="232329"/>
                  <a:pt x="347771" y="488424"/>
                  <a:pt x="167090" y="632968"/>
                </a:cubicBezTo>
                <a:cubicBezTo>
                  <a:pt x="-13591" y="777512"/>
                  <a:pt x="-101573" y="1002185"/>
                  <a:pt x="185944" y="991187"/>
                </a:cubicBezTo>
                <a:close/>
              </a:path>
            </a:pathLst>
          </a:custGeom>
          <a:solidFill>
            <a:schemeClr val="bg2">
              <a:lumMod val="50000"/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Freeform 14">
            <a:hlinkClick r:id="" action="ppaction://macro?name=субтропичен"/>
          </p:cNvPr>
          <p:cNvSpPr/>
          <p:nvPr/>
        </p:nvSpPr>
        <p:spPr>
          <a:xfrm>
            <a:off x="160719" y="2196006"/>
            <a:ext cx="8540973" cy="1003150"/>
          </a:xfrm>
          <a:custGeom>
            <a:avLst/>
            <a:gdLst>
              <a:gd name="connsiteX0" fmla="*/ 188073 w 8554829"/>
              <a:gd name="connsiteY0" fmla="*/ 405792 h 1186025"/>
              <a:gd name="connsiteX1" fmla="*/ 810242 w 8554829"/>
              <a:gd name="connsiteY1" fmla="*/ 439 h 1186025"/>
              <a:gd name="connsiteX2" fmla="*/ 1998019 w 8554829"/>
              <a:gd name="connsiteY2" fmla="*/ 490633 h 1186025"/>
              <a:gd name="connsiteX3" fmla="*/ 2120568 w 8554829"/>
              <a:gd name="connsiteY3" fmla="*/ 792291 h 1186025"/>
              <a:gd name="connsiteX4" fmla="*/ 2931273 w 8554829"/>
              <a:gd name="connsiteY4" fmla="*/ 566048 h 1186025"/>
              <a:gd name="connsiteX5" fmla="*/ 4505549 w 8554829"/>
              <a:gd name="connsiteY5" fmla="*/ 396365 h 1186025"/>
              <a:gd name="connsiteX6" fmla="*/ 5250267 w 8554829"/>
              <a:gd name="connsiteY6" fmla="*/ 688596 h 1186025"/>
              <a:gd name="connsiteX7" fmla="*/ 6145813 w 8554829"/>
              <a:gd name="connsiteY7" fmla="*/ 415219 h 1186025"/>
              <a:gd name="connsiteX8" fmla="*/ 7399578 w 8554829"/>
              <a:gd name="connsiteY8" fmla="*/ 358658 h 1186025"/>
              <a:gd name="connsiteX9" fmla="*/ 7616394 w 8554829"/>
              <a:gd name="connsiteY9" fmla="*/ 773437 h 1186025"/>
              <a:gd name="connsiteX10" fmla="*/ 7767223 w 8554829"/>
              <a:gd name="connsiteY10" fmla="*/ 886559 h 1186025"/>
              <a:gd name="connsiteX11" fmla="*/ 8540221 w 8554829"/>
              <a:gd name="connsiteY11" fmla="*/ 481206 h 1186025"/>
              <a:gd name="connsiteX12" fmla="*/ 8200856 w 8554829"/>
              <a:gd name="connsiteY12" fmla="*/ 1159936 h 1186025"/>
              <a:gd name="connsiteX13" fmla="*/ 7324163 w 8554829"/>
              <a:gd name="connsiteY13" fmla="*/ 999681 h 1186025"/>
              <a:gd name="connsiteX14" fmla="*/ 7097920 w 8554829"/>
              <a:gd name="connsiteY14" fmla="*/ 566048 h 1186025"/>
              <a:gd name="connsiteX15" fmla="*/ 6192947 w 8554829"/>
              <a:gd name="connsiteY15" fmla="*/ 518914 h 1186025"/>
              <a:gd name="connsiteX16" fmla="*/ 5665046 w 8554829"/>
              <a:gd name="connsiteY16" fmla="*/ 698023 h 1186025"/>
              <a:gd name="connsiteX17" fmla="*/ 5033450 w 8554829"/>
              <a:gd name="connsiteY17" fmla="*/ 829998 h 1186025"/>
              <a:gd name="connsiteX18" fmla="*/ 4439561 w 8554829"/>
              <a:gd name="connsiteY18" fmla="*/ 556621 h 1186025"/>
              <a:gd name="connsiteX19" fmla="*/ 3902234 w 8554829"/>
              <a:gd name="connsiteY19" fmla="*/ 509487 h 1186025"/>
              <a:gd name="connsiteX20" fmla="*/ 3421467 w 8554829"/>
              <a:gd name="connsiteY20" fmla="*/ 556621 h 1186025"/>
              <a:gd name="connsiteX21" fmla="*/ 2874712 w 8554829"/>
              <a:gd name="connsiteY21" fmla="*/ 688596 h 1186025"/>
              <a:gd name="connsiteX22" fmla="*/ 2403372 w 8554829"/>
              <a:gd name="connsiteY22" fmla="*/ 924266 h 1186025"/>
              <a:gd name="connsiteX23" fmla="*/ 1743495 w 8554829"/>
              <a:gd name="connsiteY23" fmla="*/ 848852 h 1186025"/>
              <a:gd name="connsiteX24" fmla="*/ 1554959 w 8554829"/>
              <a:gd name="connsiteY24" fmla="*/ 434072 h 1186025"/>
              <a:gd name="connsiteX25" fmla="*/ 1253302 w 8554829"/>
              <a:gd name="connsiteY25" fmla="*/ 226683 h 1186025"/>
              <a:gd name="connsiteX26" fmla="*/ 961071 w 8554829"/>
              <a:gd name="connsiteY26" fmla="*/ 264390 h 1186025"/>
              <a:gd name="connsiteX27" fmla="*/ 612279 w 8554829"/>
              <a:gd name="connsiteY27" fmla="*/ 405792 h 1186025"/>
              <a:gd name="connsiteX28" fmla="*/ 56097 w 8554829"/>
              <a:gd name="connsiteY28" fmla="*/ 528340 h 1186025"/>
              <a:gd name="connsiteX29" fmla="*/ 37244 w 8554829"/>
              <a:gd name="connsiteY29" fmla="*/ 528340 h 1186025"/>
              <a:gd name="connsiteX30" fmla="*/ 188073 w 8554829"/>
              <a:gd name="connsiteY30" fmla="*/ 405792 h 1186025"/>
              <a:gd name="connsiteX0" fmla="*/ 188073 w 8554829"/>
              <a:gd name="connsiteY0" fmla="*/ 405792 h 1186025"/>
              <a:gd name="connsiteX1" fmla="*/ 810242 w 8554829"/>
              <a:gd name="connsiteY1" fmla="*/ 439 h 1186025"/>
              <a:gd name="connsiteX2" fmla="*/ 1998019 w 8554829"/>
              <a:gd name="connsiteY2" fmla="*/ 490633 h 1186025"/>
              <a:gd name="connsiteX3" fmla="*/ 2120568 w 8554829"/>
              <a:gd name="connsiteY3" fmla="*/ 792291 h 1186025"/>
              <a:gd name="connsiteX4" fmla="*/ 2931273 w 8554829"/>
              <a:gd name="connsiteY4" fmla="*/ 566048 h 1186025"/>
              <a:gd name="connsiteX5" fmla="*/ 3864527 w 8554829"/>
              <a:gd name="connsiteY5" fmla="*/ 349231 h 1186025"/>
              <a:gd name="connsiteX6" fmla="*/ 5250267 w 8554829"/>
              <a:gd name="connsiteY6" fmla="*/ 688596 h 1186025"/>
              <a:gd name="connsiteX7" fmla="*/ 6145813 w 8554829"/>
              <a:gd name="connsiteY7" fmla="*/ 415219 h 1186025"/>
              <a:gd name="connsiteX8" fmla="*/ 7399578 w 8554829"/>
              <a:gd name="connsiteY8" fmla="*/ 358658 h 1186025"/>
              <a:gd name="connsiteX9" fmla="*/ 7616394 w 8554829"/>
              <a:gd name="connsiteY9" fmla="*/ 773437 h 1186025"/>
              <a:gd name="connsiteX10" fmla="*/ 7767223 w 8554829"/>
              <a:gd name="connsiteY10" fmla="*/ 886559 h 1186025"/>
              <a:gd name="connsiteX11" fmla="*/ 8540221 w 8554829"/>
              <a:gd name="connsiteY11" fmla="*/ 481206 h 1186025"/>
              <a:gd name="connsiteX12" fmla="*/ 8200856 w 8554829"/>
              <a:gd name="connsiteY12" fmla="*/ 1159936 h 1186025"/>
              <a:gd name="connsiteX13" fmla="*/ 7324163 w 8554829"/>
              <a:gd name="connsiteY13" fmla="*/ 999681 h 1186025"/>
              <a:gd name="connsiteX14" fmla="*/ 7097920 w 8554829"/>
              <a:gd name="connsiteY14" fmla="*/ 566048 h 1186025"/>
              <a:gd name="connsiteX15" fmla="*/ 6192947 w 8554829"/>
              <a:gd name="connsiteY15" fmla="*/ 518914 h 1186025"/>
              <a:gd name="connsiteX16" fmla="*/ 5665046 w 8554829"/>
              <a:gd name="connsiteY16" fmla="*/ 698023 h 1186025"/>
              <a:gd name="connsiteX17" fmla="*/ 5033450 w 8554829"/>
              <a:gd name="connsiteY17" fmla="*/ 829998 h 1186025"/>
              <a:gd name="connsiteX18" fmla="*/ 4439561 w 8554829"/>
              <a:gd name="connsiteY18" fmla="*/ 556621 h 1186025"/>
              <a:gd name="connsiteX19" fmla="*/ 3902234 w 8554829"/>
              <a:gd name="connsiteY19" fmla="*/ 509487 h 1186025"/>
              <a:gd name="connsiteX20" fmla="*/ 3421467 w 8554829"/>
              <a:gd name="connsiteY20" fmla="*/ 556621 h 1186025"/>
              <a:gd name="connsiteX21" fmla="*/ 2874712 w 8554829"/>
              <a:gd name="connsiteY21" fmla="*/ 688596 h 1186025"/>
              <a:gd name="connsiteX22" fmla="*/ 2403372 w 8554829"/>
              <a:gd name="connsiteY22" fmla="*/ 924266 h 1186025"/>
              <a:gd name="connsiteX23" fmla="*/ 1743495 w 8554829"/>
              <a:gd name="connsiteY23" fmla="*/ 848852 h 1186025"/>
              <a:gd name="connsiteX24" fmla="*/ 1554959 w 8554829"/>
              <a:gd name="connsiteY24" fmla="*/ 434072 h 1186025"/>
              <a:gd name="connsiteX25" fmla="*/ 1253302 w 8554829"/>
              <a:gd name="connsiteY25" fmla="*/ 226683 h 1186025"/>
              <a:gd name="connsiteX26" fmla="*/ 961071 w 8554829"/>
              <a:gd name="connsiteY26" fmla="*/ 264390 h 1186025"/>
              <a:gd name="connsiteX27" fmla="*/ 612279 w 8554829"/>
              <a:gd name="connsiteY27" fmla="*/ 405792 h 1186025"/>
              <a:gd name="connsiteX28" fmla="*/ 56097 w 8554829"/>
              <a:gd name="connsiteY28" fmla="*/ 528340 h 1186025"/>
              <a:gd name="connsiteX29" fmla="*/ 37244 w 8554829"/>
              <a:gd name="connsiteY29" fmla="*/ 528340 h 1186025"/>
              <a:gd name="connsiteX30" fmla="*/ 188073 w 8554829"/>
              <a:gd name="connsiteY30" fmla="*/ 405792 h 1186025"/>
              <a:gd name="connsiteX0" fmla="*/ 188073 w 8554829"/>
              <a:gd name="connsiteY0" fmla="*/ 405792 h 1186025"/>
              <a:gd name="connsiteX1" fmla="*/ 810242 w 8554829"/>
              <a:gd name="connsiteY1" fmla="*/ 439 h 1186025"/>
              <a:gd name="connsiteX2" fmla="*/ 1998019 w 8554829"/>
              <a:gd name="connsiteY2" fmla="*/ 490633 h 1186025"/>
              <a:gd name="connsiteX3" fmla="*/ 2120568 w 8554829"/>
              <a:gd name="connsiteY3" fmla="*/ 792291 h 1186025"/>
              <a:gd name="connsiteX4" fmla="*/ 2931273 w 8554829"/>
              <a:gd name="connsiteY4" fmla="*/ 566048 h 1186025"/>
              <a:gd name="connsiteX5" fmla="*/ 3864527 w 8554829"/>
              <a:gd name="connsiteY5" fmla="*/ 349231 h 1186025"/>
              <a:gd name="connsiteX6" fmla="*/ 5250267 w 8554829"/>
              <a:gd name="connsiteY6" fmla="*/ 688596 h 1186025"/>
              <a:gd name="connsiteX7" fmla="*/ 6145813 w 8554829"/>
              <a:gd name="connsiteY7" fmla="*/ 415219 h 1186025"/>
              <a:gd name="connsiteX8" fmla="*/ 7399578 w 8554829"/>
              <a:gd name="connsiteY8" fmla="*/ 358658 h 1186025"/>
              <a:gd name="connsiteX9" fmla="*/ 7616394 w 8554829"/>
              <a:gd name="connsiteY9" fmla="*/ 773437 h 1186025"/>
              <a:gd name="connsiteX10" fmla="*/ 7767223 w 8554829"/>
              <a:gd name="connsiteY10" fmla="*/ 886559 h 1186025"/>
              <a:gd name="connsiteX11" fmla="*/ 8540221 w 8554829"/>
              <a:gd name="connsiteY11" fmla="*/ 481206 h 1186025"/>
              <a:gd name="connsiteX12" fmla="*/ 8200856 w 8554829"/>
              <a:gd name="connsiteY12" fmla="*/ 1159936 h 1186025"/>
              <a:gd name="connsiteX13" fmla="*/ 7324163 w 8554829"/>
              <a:gd name="connsiteY13" fmla="*/ 999681 h 1186025"/>
              <a:gd name="connsiteX14" fmla="*/ 7097920 w 8554829"/>
              <a:gd name="connsiteY14" fmla="*/ 566048 h 1186025"/>
              <a:gd name="connsiteX15" fmla="*/ 6192947 w 8554829"/>
              <a:gd name="connsiteY15" fmla="*/ 518914 h 1186025"/>
              <a:gd name="connsiteX16" fmla="*/ 5665046 w 8554829"/>
              <a:gd name="connsiteY16" fmla="*/ 698023 h 1186025"/>
              <a:gd name="connsiteX17" fmla="*/ 5033450 w 8554829"/>
              <a:gd name="connsiteY17" fmla="*/ 829998 h 1186025"/>
              <a:gd name="connsiteX18" fmla="*/ 4439561 w 8554829"/>
              <a:gd name="connsiteY18" fmla="*/ 556621 h 1186025"/>
              <a:gd name="connsiteX19" fmla="*/ 3902234 w 8554829"/>
              <a:gd name="connsiteY19" fmla="*/ 509487 h 1186025"/>
              <a:gd name="connsiteX20" fmla="*/ 3421467 w 8554829"/>
              <a:gd name="connsiteY20" fmla="*/ 556621 h 1186025"/>
              <a:gd name="connsiteX21" fmla="*/ 2874712 w 8554829"/>
              <a:gd name="connsiteY21" fmla="*/ 688596 h 1186025"/>
              <a:gd name="connsiteX22" fmla="*/ 2403372 w 8554829"/>
              <a:gd name="connsiteY22" fmla="*/ 924266 h 1186025"/>
              <a:gd name="connsiteX23" fmla="*/ 1743495 w 8554829"/>
              <a:gd name="connsiteY23" fmla="*/ 848852 h 1186025"/>
              <a:gd name="connsiteX24" fmla="*/ 1554959 w 8554829"/>
              <a:gd name="connsiteY24" fmla="*/ 434072 h 1186025"/>
              <a:gd name="connsiteX25" fmla="*/ 1253302 w 8554829"/>
              <a:gd name="connsiteY25" fmla="*/ 226683 h 1186025"/>
              <a:gd name="connsiteX26" fmla="*/ 961071 w 8554829"/>
              <a:gd name="connsiteY26" fmla="*/ 264390 h 1186025"/>
              <a:gd name="connsiteX27" fmla="*/ 612279 w 8554829"/>
              <a:gd name="connsiteY27" fmla="*/ 405792 h 1186025"/>
              <a:gd name="connsiteX28" fmla="*/ 56097 w 8554829"/>
              <a:gd name="connsiteY28" fmla="*/ 528340 h 1186025"/>
              <a:gd name="connsiteX29" fmla="*/ 37244 w 8554829"/>
              <a:gd name="connsiteY29" fmla="*/ 528340 h 1186025"/>
              <a:gd name="connsiteX30" fmla="*/ 188073 w 8554829"/>
              <a:gd name="connsiteY30" fmla="*/ 405792 h 1186025"/>
              <a:gd name="connsiteX0" fmla="*/ 188073 w 8554829"/>
              <a:gd name="connsiteY0" fmla="*/ 405792 h 1186025"/>
              <a:gd name="connsiteX1" fmla="*/ 810242 w 8554829"/>
              <a:gd name="connsiteY1" fmla="*/ 439 h 1186025"/>
              <a:gd name="connsiteX2" fmla="*/ 1998019 w 8554829"/>
              <a:gd name="connsiteY2" fmla="*/ 490633 h 1186025"/>
              <a:gd name="connsiteX3" fmla="*/ 2120568 w 8554829"/>
              <a:gd name="connsiteY3" fmla="*/ 792291 h 1186025"/>
              <a:gd name="connsiteX4" fmla="*/ 2931273 w 8554829"/>
              <a:gd name="connsiteY4" fmla="*/ 566048 h 1186025"/>
              <a:gd name="connsiteX5" fmla="*/ 3864527 w 8554829"/>
              <a:gd name="connsiteY5" fmla="*/ 349231 h 1186025"/>
              <a:gd name="connsiteX6" fmla="*/ 5165426 w 8554829"/>
              <a:gd name="connsiteY6" fmla="*/ 594328 h 1186025"/>
              <a:gd name="connsiteX7" fmla="*/ 6145813 w 8554829"/>
              <a:gd name="connsiteY7" fmla="*/ 415219 h 1186025"/>
              <a:gd name="connsiteX8" fmla="*/ 7399578 w 8554829"/>
              <a:gd name="connsiteY8" fmla="*/ 358658 h 1186025"/>
              <a:gd name="connsiteX9" fmla="*/ 7616394 w 8554829"/>
              <a:gd name="connsiteY9" fmla="*/ 773437 h 1186025"/>
              <a:gd name="connsiteX10" fmla="*/ 7767223 w 8554829"/>
              <a:gd name="connsiteY10" fmla="*/ 886559 h 1186025"/>
              <a:gd name="connsiteX11" fmla="*/ 8540221 w 8554829"/>
              <a:gd name="connsiteY11" fmla="*/ 481206 h 1186025"/>
              <a:gd name="connsiteX12" fmla="*/ 8200856 w 8554829"/>
              <a:gd name="connsiteY12" fmla="*/ 1159936 h 1186025"/>
              <a:gd name="connsiteX13" fmla="*/ 7324163 w 8554829"/>
              <a:gd name="connsiteY13" fmla="*/ 999681 h 1186025"/>
              <a:gd name="connsiteX14" fmla="*/ 7097920 w 8554829"/>
              <a:gd name="connsiteY14" fmla="*/ 566048 h 1186025"/>
              <a:gd name="connsiteX15" fmla="*/ 6192947 w 8554829"/>
              <a:gd name="connsiteY15" fmla="*/ 518914 h 1186025"/>
              <a:gd name="connsiteX16" fmla="*/ 5665046 w 8554829"/>
              <a:gd name="connsiteY16" fmla="*/ 698023 h 1186025"/>
              <a:gd name="connsiteX17" fmla="*/ 5033450 w 8554829"/>
              <a:gd name="connsiteY17" fmla="*/ 829998 h 1186025"/>
              <a:gd name="connsiteX18" fmla="*/ 4439561 w 8554829"/>
              <a:gd name="connsiteY18" fmla="*/ 556621 h 1186025"/>
              <a:gd name="connsiteX19" fmla="*/ 3902234 w 8554829"/>
              <a:gd name="connsiteY19" fmla="*/ 509487 h 1186025"/>
              <a:gd name="connsiteX20" fmla="*/ 3421467 w 8554829"/>
              <a:gd name="connsiteY20" fmla="*/ 556621 h 1186025"/>
              <a:gd name="connsiteX21" fmla="*/ 2874712 w 8554829"/>
              <a:gd name="connsiteY21" fmla="*/ 688596 h 1186025"/>
              <a:gd name="connsiteX22" fmla="*/ 2403372 w 8554829"/>
              <a:gd name="connsiteY22" fmla="*/ 924266 h 1186025"/>
              <a:gd name="connsiteX23" fmla="*/ 1743495 w 8554829"/>
              <a:gd name="connsiteY23" fmla="*/ 848852 h 1186025"/>
              <a:gd name="connsiteX24" fmla="*/ 1554959 w 8554829"/>
              <a:gd name="connsiteY24" fmla="*/ 434072 h 1186025"/>
              <a:gd name="connsiteX25" fmla="*/ 1253302 w 8554829"/>
              <a:gd name="connsiteY25" fmla="*/ 226683 h 1186025"/>
              <a:gd name="connsiteX26" fmla="*/ 961071 w 8554829"/>
              <a:gd name="connsiteY26" fmla="*/ 264390 h 1186025"/>
              <a:gd name="connsiteX27" fmla="*/ 612279 w 8554829"/>
              <a:gd name="connsiteY27" fmla="*/ 405792 h 1186025"/>
              <a:gd name="connsiteX28" fmla="*/ 56097 w 8554829"/>
              <a:gd name="connsiteY28" fmla="*/ 528340 h 1186025"/>
              <a:gd name="connsiteX29" fmla="*/ 37244 w 8554829"/>
              <a:gd name="connsiteY29" fmla="*/ 528340 h 1186025"/>
              <a:gd name="connsiteX30" fmla="*/ 188073 w 8554829"/>
              <a:gd name="connsiteY30" fmla="*/ 405792 h 1186025"/>
              <a:gd name="connsiteX0" fmla="*/ 188073 w 8554829"/>
              <a:gd name="connsiteY0" fmla="*/ 405792 h 1186025"/>
              <a:gd name="connsiteX1" fmla="*/ 810242 w 8554829"/>
              <a:gd name="connsiteY1" fmla="*/ 439 h 1186025"/>
              <a:gd name="connsiteX2" fmla="*/ 1998019 w 8554829"/>
              <a:gd name="connsiteY2" fmla="*/ 490633 h 1186025"/>
              <a:gd name="connsiteX3" fmla="*/ 2120568 w 8554829"/>
              <a:gd name="connsiteY3" fmla="*/ 792291 h 1186025"/>
              <a:gd name="connsiteX4" fmla="*/ 2931273 w 8554829"/>
              <a:gd name="connsiteY4" fmla="*/ 566048 h 1186025"/>
              <a:gd name="connsiteX5" fmla="*/ 3864527 w 8554829"/>
              <a:gd name="connsiteY5" fmla="*/ 349231 h 1186025"/>
              <a:gd name="connsiteX6" fmla="*/ 5165426 w 8554829"/>
              <a:gd name="connsiteY6" fmla="*/ 594328 h 1186025"/>
              <a:gd name="connsiteX7" fmla="*/ 5683899 w 8554829"/>
              <a:gd name="connsiteY7" fmla="*/ 452926 h 1186025"/>
              <a:gd name="connsiteX8" fmla="*/ 7399578 w 8554829"/>
              <a:gd name="connsiteY8" fmla="*/ 358658 h 1186025"/>
              <a:gd name="connsiteX9" fmla="*/ 7616394 w 8554829"/>
              <a:gd name="connsiteY9" fmla="*/ 773437 h 1186025"/>
              <a:gd name="connsiteX10" fmla="*/ 7767223 w 8554829"/>
              <a:gd name="connsiteY10" fmla="*/ 886559 h 1186025"/>
              <a:gd name="connsiteX11" fmla="*/ 8540221 w 8554829"/>
              <a:gd name="connsiteY11" fmla="*/ 481206 h 1186025"/>
              <a:gd name="connsiteX12" fmla="*/ 8200856 w 8554829"/>
              <a:gd name="connsiteY12" fmla="*/ 1159936 h 1186025"/>
              <a:gd name="connsiteX13" fmla="*/ 7324163 w 8554829"/>
              <a:gd name="connsiteY13" fmla="*/ 999681 h 1186025"/>
              <a:gd name="connsiteX14" fmla="*/ 7097920 w 8554829"/>
              <a:gd name="connsiteY14" fmla="*/ 566048 h 1186025"/>
              <a:gd name="connsiteX15" fmla="*/ 6192947 w 8554829"/>
              <a:gd name="connsiteY15" fmla="*/ 518914 h 1186025"/>
              <a:gd name="connsiteX16" fmla="*/ 5665046 w 8554829"/>
              <a:gd name="connsiteY16" fmla="*/ 698023 h 1186025"/>
              <a:gd name="connsiteX17" fmla="*/ 5033450 w 8554829"/>
              <a:gd name="connsiteY17" fmla="*/ 829998 h 1186025"/>
              <a:gd name="connsiteX18" fmla="*/ 4439561 w 8554829"/>
              <a:gd name="connsiteY18" fmla="*/ 556621 h 1186025"/>
              <a:gd name="connsiteX19" fmla="*/ 3902234 w 8554829"/>
              <a:gd name="connsiteY19" fmla="*/ 509487 h 1186025"/>
              <a:gd name="connsiteX20" fmla="*/ 3421467 w 8554829"/>
              <a:gd name="connsiteY20" fmla="*/ 556621 h 1186025"/>
              <a:gd name="connsiteX21" fmla="*/ 2874712 w 8554829"/>
              <a:gd name="connsiteY21" fmla="*/ 688596 h 1186025"/>
              <a:gd name="connsiteX22" fmla="*/ 2403372 w 8554829"/>
              <a:gd name="connsiteY22" fmla="*/ 924266 h 1186025"/>
              <a:gd name="connsiteX23" fmla="*/ 1743495 w 8554829"/>
              <a:gd name="connsiteY23" fmla="*/ 848852 h 1186025"/>
              <a:gd name="connsiteX24" fmla="*/ 1554959 w 8554829"/>
              <a:gd name="connsiteY24" fmla="*/ 434072 h 1186025"/>
              <a:gd name="connsiteX25" fmla="*/ 1253302 w 8554829"/>
              <a:gd name="connsiteY25" fmla="*/ 226683 h 1186025"/>
              <a:gd name="connsiteX26" fmla="*/ 961071 w 8554829"/>
              <a:gd name="connsiteY26" fmla="*/ 264390 h 1186025"/>
              <a:gd name="connsiteX27" fmla="*/ 612279 w 8554829"/>
              <a:gd name="connsiteY27" fmla="*/ 405792 h 1186025"/>
              <a:gd name="connsiteX28" fmla="*/ 56097 w 8554829"/>
              <a:gd name="connsiteY28" fmla="*/ 528340 h 1186025"/>
              <a:gd name="connsiteX29" fmla="*/ 37244 w 8554829"/>
              <a:gd name="connsiteY29" fmla="*/ 528340 h 1186025"/>
              <a:gd name="connsiteX30" fmla="*/ 188073 w 8554829"/>
              <a:gd name="connsiteY30" fmla="*/ 405792 h 1186025"/>
              <a:gd name="connsiteX0" fmla="*/ 188073 w 8540335"/>
              <a:gd name="connsiteY0" fmla="*/ 405792 h 1186025"/>
              <a:gd name="connsiteX1" fmla="*/ 810242 w 8540335"/>
              <a:gd name="connsiteY1" fmla="*/ 439 h 1186025"/>
              <a:gd name="connsiteX2" fmla="*/ 1998019 w 8540335"/>
              <a:gd name="connsiteY2" fmla="*/ 490633 h 1186025"/>
              <a:gd name="connsiteX3" fmla="*/ 2120568 w 8540335"/>
              <a:gd name="connsiteY3" fmla="*/ 792291 h 1186025"/>
              <a:gd name="connsiteX4" fmla="*/ 2931273 w 8540335"/>
              <a:gd name="connsiteY4" fmla="*/ 566048 h 1186025"/>
              <a:gd name="connsiteX5" fmla="*/ 3864527 w 8540335"/>
              <a:gd name="connsiteY5" fmla="*/ 349231 h 1186025"/>
              <a:gd name="connsiteX6" fmla="*/ 5165426 w 8540335"/>
              <a:gd name="connsiteY6" fmla="*/ 594328 h 1186025"/>
              <a:gd name="connsiteX7" fmla="*/ 5683899 w 8540335"/>
              <a:gd name="connsiteY7" fmla="*/ 452926 h 1186025"/>
              <a:gd name="connsiteX8" fmla="*/ 7399578 w 8540335"/>
              <a:gd name="connsiteY8" fmla="*/ 358658 h 1186025"/>
              <a:gd name="connsiteX9" fmla="*/ 7616394 w 8540335"/>
              <a:gd name="connsiteY9" fmla="*/ 773437 h 1186025"/>
              <a:gd name="connsiteX10" fmla="*/ 8172575 w 8540335"/>
              <a:gd name="connsiteY10" fmla="*/ 292670 h 1186025"/>
              <a:gd name="connsiteX11" fmla="*/ 8540221 w 8540335"/>
              <a:gd name="connsiteY11" fmla="*/ 481206 h 1186025"/>
              <a:gd name="connsiteX12" fmla="*/ 8200856 w 8540335"/>
              <a:gd name="connsiteY12" fmla="*/ 1159936 h 1186025"/>
              <a:gd name="connsiteX13" fmla="*/ 7324163 w 8540335"/>
              <a:gd name="connsiteY13" fmla="*/ 999681 h 1186025"/>
              <a:gd name="connsiteX14" fmla="*/ 7097920 w 8540335"/>
              <a:gd name="connsiteY14" fmla="*/ 566048 h 1186025"/>
              <a:gd name="connsiteX15" fmla="*/ 6192947 w 8540335"/>
              <a:gd name="connsiteY15" fmla="*/ 518914 h 1186025"/>
              <a:gd name="connsiteX16" fmla="*/ 5665046 w 8540335"/>
              <a:gd name="connsiteY16" fmla="*/ 698023 h 1186025"/>
              <a:gd name="connsiteX17" fmla="*/ 5033450 w 8540335"/>
              <a:gd name="connsiteY17" fmla="*/ 829998 h 1186025"/>
              <a:gd name="connsiteX18" fmla="*/ 4439561 w 8540335"/>
              <a:gd name="connsiteY18" fmla="*/ 556621 h 1186025"/>
              <a:gd name="connsiteX19" fmla="*/ 3902234 w 8540335"/>
              <a:gd name="connsiteY19" fmla="*/ 509487 h 1186025"/>
              <a:gd name="connsiteX20" fmla="*/ 3421467 w 8540335"/>
              <a:gd name="connsiteY20" fmla="*/ 556621 h 1186025"/>
              <a:gd name="connsiteX21" fmla="*/ 2874712 w 8540335"/>
              <a:gd name="connsiteY21" fmla="*/ 688596 h 1186025"/>
              <a:gd name="connsiteX22" fmla="*/ 2403372 w 8540335"/>
              <a:gd name="connsiteY22" fmla="*/ 924266 h 1186025"/>
              <a:gd name="connsiteX23" fmla="*/ 1743495 w 8540335"/>
              <a:gd name="connsiteY23" fmla="*/ 848852 h 1186025"/>
              <a:gd name="connsiteX24" fmla="*/ 1554959 w 8540335"/>
              <a:gd name="connsiteY24" fmla="*/ 434072 h 1186025"/>
              <a:gd name="connsiteX25" fmla="*/ 1253302 w 8540335"/>
              <a:gd name="connsiteY25" fmla="*/ 226683 h 1186025"/>
              <a:gd name="connsiteX26" fmla="*/ 961071 w 8540335"/>
              <a:gd name="connsiteY26" fmla="*/ 264390 h 1186025"/>
              <a:gd name="connsiteX27" fmla="*/ 612279 w 8540335"/>
              <a:gd name="connsiteY27" fmla="*/ 405792 h 1186025"/>
              <a:gd name="connsiteX28" fmla="*/ 56097 w 8540335"/>
              <a:gd name="connsiteY28" fmla="*/ 528340 h 1186025"/>
              <a:gd name="connsiteX29" fmla="*/ 37244 w 8540335"/>
              <a:gd name="connsiteY29" fmla="*/ 528340 h 1186025"/>
              <a:gd name="connsiteX30" fmla="*/ 188073 w 8540335"/>
              <a:gd name="connsiteY30" fmla="*/ 405792 h 1186025"/>
              <a:gd name="connsiteX0" fmla="*/ 188073 w 8540973"/>
              <a:gd name="connsiteY0" fmla="*/ 405792 h 1003150"/>
              <a:gd name="connsiteX1" fmla="*/ 810242 w 8540973"/>
              <a:gd name="connsiteY1" fmla="*/ 439 h 1003150"/>
              <a:gd name="connsiteX2" fmla="*/ 1998019 w 8540973"/>
              <a:gd name="connsiteY2" fmla="*/ 490633 h 1003150"/>
              <a:gd name="connsiteX3" fmla="*/ 2120568 w 8540973"/>
              <a:gd name="connsiteY3" fmla="*/ 792291 h 1003150"/>
              <a:gd name="connsiteX4" fmla="*/ 2931273 w 8540973"/>
              <a:gd name="connsiteY4" fmla="*/ 566048 h 1003150"/>
              <a:gd name="connsiteX5" fmla="*/ 3864527 w 8540973"/>
              <a:gd name="connsiteY5" fmla="*/ 349231 h 1003150"/>
              <a:gd name="connsiteX6" fmla="*/ 5165426 w 8540973"/>
              <a:gd name="connsiteY6" fmla="*/ 594328 h 1003150"/>
              <a:gd name="connsiteX7" fmla="*/ 5683899 w 8540973"/>
              <a:gd name="connsiteY7" fmla="*/ 452926 h 1003150"/>
              <a:gd name="connsiteX8" fmla="*/ 7399578 w 8540973"/>
              <a:gd name="connsiteY8" fmla="*/ 358658 h 1003150"/>
              <a:gd name="connsiteX9" fmla="*/ 7616394 w 8540973"/>
              <a:gd name="connsiteY9" fmla="*/ 773437 h 1003150"/>
              <a:gd name="connsiteX10" fmla="*/ 8172575 w 8540973"/>
              <a:gd name="connsiteY10" fmla="*/ 292670 h 1003150"/>
              <a:gd name="connsiteX11" fmla="*/ 8540221 w 8540973"/>
              <a:gd name="connsiteY11" fmla="*/ 481206 h 1003150"/>
              <a:gd name="connsiteX12" fmla="*/ 8238563 w 8540973"/>
              <a:gd name="connsiteY12" fmla="*/ 754584 h 1003150"/>
              <a:gd name="connsiteX13" fmla="*/ 7324163 w 8540973"/>
              <a:gd name="connsiteY13" fmla="*/ 999681 h 1003150"/>
              <a:gd name="connsiteX14" fmla="*/ 7097920 w 8540973"/>
              <a:gd name="connsiteY14" fmla="*/ 566048 h 1003150"/>
              <a:gd name="connsiteX15" fmla="*/ 6192947 w 8540973"/>
              <a:gd name="connsiteY15" fmla="*/ 518914 h 1003150"/>
              <a:gd name="connsiteX16" fmla="*/ 5665046 w 8540973"/>
              <a:gd name="connsiteY16" fmla="*/ 698023 h 1003150"/>
              <a:gd name="connsiteX17" fmla="*/ 5033450 w 8540973"/>
              <a:gd name="connsiteY17" fmla="*/ 829998 h 1003150"/>
              <a:gd name="connsiteX18" fmla="*/ 4439561 w 8540973"/>
              <a:gd name="connsiteY18" fmla="*/ 556621 h 1003150"/>
              <a:gd name="connsiteX19" fmla="*/ 3902234 w 8540973"/>
              <a:gd name="connsiteY19" fmla="*/ 509487 h 1003150"/>
              <a:gd name="connsiteX20" fmla="*/ 3421467 w 8540973"/>
              <a:gd name="connsiteY20" fmla="*/ 556621 h 1003150"/>
              <a:gd name="connsiteX21" fmla="*/ 2874712 w 8540973"/>
              <a:gd name="connsiteY21" fmla="*/ 688596 h 1003150"/>
              <a:gd name="connsiteX22" fmla="*/ 2403372 w 8540973"/>
              <a:gd name="connsiteY22" fmla="*/ 924266 h 1003150"/>
              <a:gd name="connsiteX23" fmla="*/ 1743495 w 8540973"/>
              <a:gd name="connsiteY23" fmla="*/ 848852 h 1003150"/>
              <a:gd name="connsiteX24" fmla="*/ 1554959 w 8540973"/>
              <a:gd name="connsiteY24" fmla="*/ 434072 h 1003150"/>
              <a:gd name="connsiteX25" fmla="*/ 1253302 w 8540973"/>
              <a:gd name="connsiteY25" fmla="*/ 226683 h 1003150"/>
              <a:gd name="connsiteX26" fmla="*/ 961071 w 8540973"/>
              <a:gd name="connsiteY26" fmla="*/ 264390 h 1003150"/>
              <a:gd name="connsiteX27" fmla="*/ 612279 w 8540973"/>
              <a:gd name="connsiteY27" fmla="*/ 405792 h 1003150"/>
              <a:gd name="connsiteX28" fmla="*/ 56097 w 8540973"/>
              <a:gd name="connsiteY28" fmla="*/ 528340 h 1003150"/>
              <a:gd name="connsiteX29" fmla="*/ 37244 w 8540973"/>
              <a:gd name="connsiteY29" fmla="*/ 528340 h 1003150"/>
              <a:gd name="connsiteX30" fmla="*/ 188073 w 8540973"/>
              <a:gd name="connsiteY30" fmla="*/ 405792 h 100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8540973" h="1003150">
                <a:moveTo>
                  <a:pt x="188073" y="405792"/>
                </a:moveTo>
                <a:cubicBezTo>
                  <a:pt x="316906" y="317808"/>
                  <a:pt x="508584" y="-13701"/>
                  <a:pt x="810242" y="439"/>
                </a:cubicBezTo>
                <a:cubicBezTo>
                  <a:pt x="1111900" y="14579"/>
                  <a:pt x="1779631" y="358658"/>
                  <a:pt x="1998019" y="490633"/>
                </a:cubicBezTo>
                <a:cubicBezTo>
                  <a:pt x="2216407" y="622608"/>
                  <a:pt x="1965026" y="779722"/>
                  <a:pt x="2120568" y="792291"/>
                </a:cubicBezTo>
                <a:cubicBezTo>
                  <a:pt x="2276110" y="804860"/>
                  <a:pt x="2640613" y="639891"/>
                  <a:pt x="2931273" y="566048"/>
                </a:cubicBezTo>
                <a:cubicBezTo>
                  <a:pt x="3221933" y="492205"/>
                  <a:pt x="3492168" y="344518"/>
                  <a:pt x="3864527" y="349231"/>
                </a:cubicBezTo>
                <a:cubicBezTo>
                  <a:pt x="4236886" y="353944"/>
                  <a:pt x="4862197" y="577046"/>
                  <a:pt x="5165426" y="594328"/>
                </a:cubicBezTo>
                <a:cubicBezTo>
                  <a:pt x="5468655" y="611610"/>
                  <a:pt x="5311540" y="492204"/>
                  <a:pt x="5683899" y="452926"/>
                </a:cubicBezTo>
                <a:cubicBezTo>
                  <a:pt x="6056258" y="413648"/>
                  <a:pt x="7077496" y="305240"/>
                  <a:pt x="7399578" y="358658"/>
                </a:cubicBezTo>
                <a:cubicBezTo>
                  <a:pt x="7721661" y="412077"/>
                  <a:pt x="7487561" y="784435"/>
                  <a:pt x="7616394" y="773437"/>
                </a:cubicBezTo>
                <a:cubicBezTo>
                  <a:pt x="7745227" y="762439"/>
                  <a:pt x="8018604" y="341375"/>
                  <a:pt x="8172575" y="292670"/>
                </a:cubicBezTo>
                <a:cubicBezTo>
                  <a:pt x="8326546" y="243965"/>
                  <a:pt x="8529223" y="404220"/>
                  <a:pt x="8540221" y="481206"/>
                </a:cubicBezTo>
                <a:cubicBezTo>
                  <a:pt x="8551219" y="558192"/>
                  <a:pt x="8441239" y="668172"/>
                  <a:pt x="8238563" y="754584"/>
                </a:cubicBezTo>
                <a:cubicBezTo>
                  <a:pt x="8035887" y="840997"/>
                  <a:pt x="7514270" y="1031104"/>
                  <a:pt x="7324163" y="999681"/>
                </a:cubicBezTo>
                <a:cubicBezTo>
                  <a:pt x="7134056" y="968258"/>
                  <a:pt x="7286456" y="646176"/>
                  <a:pt x="7097920" y="566048"/>
                </a:cubicBezTo>
                <a:cubicBezTo>
                  <a:pt x="6909384" y="485920"/>
                  <a:pt x="6431759" y="496918"/>
                  <a:pt x="6192947" y="518914"/>
                </a:cubicBezTo>
                <a:cubicBezTo>
                  <a:pt x="5954135" y="540910"/>
                  <a:pt x="5858296" y="646176"/>
                  <a:pt x="5665046" y="698023"/>
                </a:cubicBezTo>
                <a:cubicBezTo>
                  <a:pt x="5471796" y="749870"/>
                  <a:pt x="5237698" y="853565"/>
                  <a:pt x="5033450" y="829998"/>
                </a:cubicBezTo>
                <a:cubicBezTo>
                  <a:pt x="4829202" y="806431"/>
                  <a:pt x="4628097" y="610039"/>
                  <a:pt x="4439561" y="556621"/>
                </a:cubicBezTo>
                <a:cubicBezTo>
                  <a:pt x="4251025" y="503203"/>
                  <a:pt x="4071916" y="509487"/>
                  <a:pt x="3902234" y="509487"/>
                </a:cubicBezTo>
                <a:cubicBezTo>
                  <a:pt x="3732552" y="509487"/>
                  <a:pt x="3592721" y="526769"/>
                  <a:pt x="3421467" y="556621"/>
                </a:cubicBezTo>
                <a:cubicBezTo>
                  <a:pt x="3250213" y="586473"/>
                  <a:pt x="3044394" y="627322"/>
                  <a:pt x="2874712" y="688596"/>
                </a:cubicBezTo>
                <a:cubicBezTo>
                  <a:pt x="2705030" y="749870"/>
                  <a:pt x="2591908" y="897557"/>
                  <a:pt x="2403372" y="924266"/>
                </a:cubicBezTo>
                <a:cubicBezTo>
                  <a:pt x="2214836" y="950975"/>
                  <a:pt x="1884897" y="930551"/>
                  <a:pt x="1743495" y="848852"/>
                </a:cubicBezTo>
                <a:cubicBezTo>
                  <a:pt x="1602093" y="767153"/>
                  <a:pt x="1636658" y="537767"/>
                  <a:pt x="1554959" y="434072"/>
                </a:cubicBezTo>
                <a:cubicBezTo>
                  <a:pt x="1473260" y="330377"/>
                  <a:pt x="1352283" y="254963"/>
                  <a:pt x="1253302" y="226683"/>
                </a:cubicBezTo>
                <a:cubicBezTo>
                  <a:pt x="1154321" y="198403"/>
                  <a:pt x="1067908" y="234538"/>
                  <a:pt x="961071" y="264390"/>
                </a:cubicBezTo>
                <a:cubicBezTo>
                  <a:pt x="854234" y="294241"/>
                  <a:pt x="763108" y="361800"/>
                  <a:pt x="612279" y="405792"/>
                </a:cubicBezTo>
                <a:cubicBezTo>
                  <a:pt x="461450" y="449784"/>
                  <a:pt x="151936" y="507915"/>
                  <a:pt x="56097" y="528340"/>
                </a:cubicBezTo>
                <a:cubicBezTo>
                  <a:pt x="-39742" y="548765"/>
                  <a:pt x="10535" y="551907"/>
                  <a:pt x="37244" y="528340"/>
                </a:cubicBezTo>
                <a:cubicBezTo>
                  <a:pt x="63953" y="504773"/>
                  <a:pt x="59240" y="493776"/>
                  <a:pt x="188073" y="405792"/>
                </a:cubicBezTo>
                <a:close/>
              </a:path>
            </a:pathLst>
          </a:cu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7" name="Freeform 16">
            <a:hlinkClick r:id="" action="ppaction://macro?name=тропичен"/>
          </p:cNvPr>
          <p:cNvSpPr/>
          <p:nvPr/>
        </p:nvSpPr>
        <p:spPr>
          <a:xfrm>
            <a:off x="123571" y="4143857"/>
            <a:ext cx="8595576" cy="1229668"/>
          </a:xfrm>
          <a:custGeom>
            <a:avLst/>
            <a:gdLst>
              <a:gd name="connsiteX0" fmla="*/ 225221 w 8595576"/>
              <a:gd name="connsiteY0" fmla="*/ 635533 h 1229668"/>
              <a:gd name="connsiteX1" fmla="*/ 187514 w 8595576"/>
              <a:gd name="connsiteY1" fmla="*/ 1229421 h 1229668"/>
              <a:gd name="connsiteX2" fmla="*/ 2393386 w 8595576"/>
              <a:gd name="connsiteY2" fmla="*/ 710947 h 1229668"/>
              <a:gd name="connsiteX3" fmla="*/ 3024982 w 8595576"/>
              <a:gd name="connsiteY3" fmla="*/ 861776 h 1229668"/>
              <a:gd name="connsiteX4" fmla="*/ 4401295 w 8595576"/>
              <a:gd name="connsiteY4" fmla="*/ 597825 h 1229668"/>
              <a:gd name="connsiteX5" fmla="*/ 6465765 w 8595576"/>
              <a:gd name="connsiteY5" fmla="*/ 446997 h 1229668"/>
              <a:gd name="connsiteX6" fmla="*/ 8483101 w 8595576"/>
              <a:gd name="connsiteY6" fmla="*/ 484704 h 1229668"/>
              <a:gd name="connsiteX7" fmla="*/ 8143736 w 8595576"/>
              <a:gd name="connsiteY7" fmla="*/ 3937 h 1229668"/>
              <a:gd name="connsiteX8" fmla="*/ 6512899 w 8595576"/>
              <a:gd name="connsiteY8" fmla="*/ 249034 h 1229668"/>
              <a:gd name="connsiteX9" fmla="*/ 4382441 w 8595576"/>
              <a:gd name="connsiteY9" fmla="*/ 107632 h 1229668"/>
              <a:gd name="connsiteX10" fmla="*/ 2591349 w 8595576"/>
              <a:gd name="connsiteY10" fmla="*/ 277314 h 1229668"/>
              <a:gd name="connsiteX11" fmla="*/ 1111340 w 8595576"/>
              <a:gd name="connsiteY11" fmla="*/ 720374 h 1229668"/>
              <a:gd name="connsiteX12" fmla="*/ 225221 w 8595576"/>
              <a:gd name="connsiteY12" fmla="*/ 635533 h 122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595576" h="1229668">
                <a:moveTo>
                  <a:pt x="225221" y="635533"/>
                </a:moveTo>
                <a:cubicBezTo>
                  <a:pt x="71250" y="720374"/>
                  <a:pt x="-173847" y="1216852"/>
                  <a:pt x="187514" y="1229421"/>
                </a:cubicBezTo>
                <a:cubicBezTo>
                  <a:pt x="548875" y="1241990"/>
                  <a:pt x="1920475" y="772221"/>
                  <a:pt x="2393386" y="710947"/>
                </a:cubicBezTo>
                <a:cubicBezTo>
                  <a:pt x="2866297" y="649673"/>
                  <a:pt x="2690331" y="880630"/>
                  <a:pt x="3024982" y="861776"/>
                </a:cubicBezTo>
                <a:cubicBezTo>
                  <a:pt x="3359633" y="842922"/>
                  <a:pt x="3827831" y="666955"/>
                  <a:pt x="4401295" y="597825"/>
                </a:cubicBezTo>
                <a:cubicBezTo>
                  <a:pt x="4974759" y="528695"/>
                  <a:pt x="5785464" y="465850"/>
                  <a:pt x="6465765" y="446997"/>
                </a:cubicBezTo>
                <a:cubicBezTo>
                  <a:pt x="7146066" y="428143"/>
                  <a:pt x="8203439" y="558547"/>
                  <a:pt x="8483101" y="484704"/>
                </a:cubicBezTo>
                <a:cubicBezTo>
                  <a:pt x="8762763" y="410861"/>
                  <a:pt x="8472103" y="43215"/>
                  <a:pt x="8143736" y="3937"/>
                </a:cubicBezTo>
                <a:cubicBezTo>
                  <a:pt x="7815369" y="-35341"/>
                  <a:pt x="7139782" y="231751"/>
                  <a:pt x="6512899" y="249034"/>
                </a:cubicBezTo>
                <a:cubicBezTo>
                  <a:pt x="5886016" y="266317"/>
                  <a:pt x="5036033" y="102919"/>
                  <a:pt x="4382441" y="107632"/>
                </a:cubicBezTo>
                <a:cubicBezTo>
                  <a:pt x="3728849" y="112345"/>
                  <a:pt x="3136533" y="175190"/>
                  <a:pt x="2591349" y="277314"/>
                </a:cubicBezTo>
                <a:cubicBezTo>
                  <a:pt x="2046166" y="379438"/>
                  <a:pt x="1505695" y="657529"/>
                  <a:pt x="1111340" y="720374"/>
                </a:cubicBezTo>
                <a:cubicBezTo>
                  <a:pt x="716985" y="783219"/>
                  <a:pt x="379192" y="550692"/>
                  <a:pt x="225221" y="635533"/>
                </a:cubicBezTo>
                <a:close/>
              </a:path>
            </a:pathLst>
          </a:cu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8" name="Freeform 17">
            <a:hlinkClick r:id="" action="ppaction://macro?name=тропичен"/>
          </p:cNvPr>
          <p:cNvSpPr/>
          <p:nvPr/>
        </p:nvSpPr>
        <p:spPr>
          <a:xfrm>
            <a:off x="289786" y="2404099"/>
            <a:ext cx="8426604" cy="1226143"/>
          </a:xfrm>
          <a:custGeom>
            <a:avLst/>
            <a:gdLst>
              <a:gd name="connsiteX0" fmla="*/ 59006 w 8426604"/>
              <a:gd name="connsiteY0" fmla="*/ 348528 h 1226143"/>
              <a:gd name="connsiteX1" fmla="*/ 59006 w 8426604"/>
              <a:gd name="connsiteY1" fmla="*/ 1046111 h 1226143"/>
              <a:gd name="connsiteX2" fmla="*/ 860284 w 8426604"/>
              <a:gd name="connsiteY2" fmla="*/ 1225221 h 1226143"/>
              <a:gd name="connsiteX3" fmla="*/ 2689084 w 8426604"/>
              <a:gd name="connsiteY3" fmla="*/ 998977 h 1226143"/>
              <a:gd name="connsiteX4" fmla="*/ 3895715 w 8426604"/>
              <a:gd name="connsiteY4" fmla="*/ 1112099 h 1226143"/>
              <a:gd name="connsiteX5" fmla="*/ 4385909 w 8426604"/>
              <a:gd name="connsiteY5" fmla="*/ 1168660 h 1226143"/>
              <a:gd name="connsiteX6" fmla="*/ 5328589 w 8426604"/>
              <a:gd name="connsiteY6" fmla="*/ 1206367 h 1226143"/>
              <a:gd name="connsiteX7" fmla="*/ 6761463 w 8426604"/>
              <a:gd name="connsiteY7" fmla="*/ 1027258 h 1226143"/>
              <a:gd name="connsiteX8" fmla="*/ 5950758 w 8426604"/>
              <a:gd name="connsiteY8" fmla="*/ 923563 h 1226143"/>
              <a:gd name="connsiteX9" fmla="*/ 6327830 w 8426604"/>
              <a:gd name="connsiteY9" fmla="*/ 640759 h 1226143"/>
              <a:gd name="connsiteX10" fmla="*/ 7279938 w 8426604"/>
              <a:gd name="connsiteY10" fmla="*/ 989550 h 1226143"/>
              <a:gd name="connsiteX11" fmla="*/ 8420581 w 8426604"/>
              <a:gd name="connsiteY11" fmla="*/ 801014 h 1226143"/>
              <a:gd name="connsiteX12" fmla="*/ 7694717 w 8426604"/>
              <a:gd name="connsiteY12" fmla="*/ 763307 h 1226143"/>
              <a:gd name="connsiteX13" fmla="*/ 6912292 w 8426604"/>
              <a:gd name="connsiteY13" fmla="*/ 631332 h 1226143"/>
              <a:gd name="connsiteX14" fmla="*/ 6280696 w 8426604"/>
              <a:gd name="connsiteY14" fmla="*/ 405089 h 1226143"/>
              <a:gd name="connsiteX15" fmla="*/ 5799929 w 8426604"/>
              <a:gd name="connsiteY15" fmla="*/ 423942 h 1226143"/>
              <a:gd name="connsiteX16" fmla="*/ 4593299 w 8426604"/>
              <a:gd name="connsiteY16" fmla="*/ 442796 h 1226143"/>
              <a:gd name="connsiteX17" fmla="*/ 3254692 w 8426604"/>
              <a:gd name="connsiteY17" fmla="*/ 376808 h 1226143"/>
              <a:gd name="connsiteX18" fmla="*/ 2519402 w 8426604"/>
              <a:gd name="connsiteY18" fmla="*/ 537064 h 1226143"/>
              <a:gd name="connsiteX19" fmla="*/ 1425892 w 8426604"/>
              <a:gd name="connsiteY19" fmla="*/ 735027 h 1226143"/>
              <a:gd name="connsiteX20" fmla="*/ 1359905 w 8426604"/>
              <a:gd name="connsiteY20" fmla="*/ 94004 h 1226143"/>
              <a:gd name="connsiteX21" fmla="*/ 520919 w 8426604"/>
              <a:gd name="connsiteY21" fmla="*/ 37443 h 1226143"/>
              <a:gd name="connsiteX22" fmla="*/ 40152 w 8426604"/>
              <a:gd name="connsiteY22" fmla="*/ 423942 h 1226143"/>
              <a:gd name="connsiteX23" fmla="*/ 49579 w 8426604"/>
              <a:gd name="connsiteY23" fmla="*/ 423942 h 1226143"/>
              <a:gd name="connsiteX24" fmla="*/ 59006 w 8426604"/>
              <a:gd name="connsiteY24" fmla="*/ 348528 h 1226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426604" h="1226143">
                <a:moveTo>
                  <a:pt x="59006" y="348528"/>
                </a:moveTo>
                <a:cubicBezTo>
                  <a:pt x="60577" y="452223"/>
                  <a:pt x="-74540" y="899996"/>
                  <a:pt x="59006" y="1046111"/>
                </a:cubicBezTo>
                <a:cubicBezTo>
                  <a:pt x="192552" y="1192226"/>
                  <a:pt x="421938" y="1233077"/>
                  <a:pt x="860284" y="1225221"/>
                </a:cubicBezTo>
                <a:cubicBezTo>
                  <a:pt x="1298630" y="1217365"/>
                  <a:pt x="2183179" y="1017831"/>
                  <a:pt x="2689084" y="998977"/>
                </a:cubicBezTo>
                <a:cubicBezTo>
                  <a:pt x="3194989" y="980123"/>
                  <a:pt x="3612911" y="1083819"/>
                  <a:pt x="3895715" y="1112099"/>
                </a:cubicBezTo>
                <a:cubicBezTo>
                  <a:pt x="4178519" y="1140380"/>
                  <a:pt x="4147097" y="1152949"/>
                  <a:pt x="4385909" y="1168660"/>
                </a:cubicBezTo>
                <a:cubicBezTo>
                  <a:pt x="4624721" y="1184371"/>
                  <a:pt x="4932663" y="1229934"/>
                  <a:pt x="5328589" y="1206367"/>
                </a:cubicBezTo>
                <a:cubicBezTo>
                  <a:pt x="5724515" y="1182800"/>
                  <a:pt x="6657768" y="1074392"/>
                  <a:pt x="6761463" y="1027258"/>
                </a:cubicBezTo>
                <a:cubicBezTo>
                  <a:pt x="6865158" y="980124"/>
                  <a:pt x="6023030" y="987979"/>
                  <a:pt x="5950758" y="923563"/>
                </a:cubicBezTo>
                <a:cubicBezTo>
                  <a:pt x="5878486" y="859147"/>
                  <a:pt x="6106300" y="629761"/>
                  <a:pt x="6327830" y="640759"/>
                </a:cubicBezTo>
                <a:cubicBezTo>
                  <a:pt x="6549360" y="651757"/>
                  <a:pt x="6931146" y="962841"/>
                  <a:pt x="7279938" y="989550"/>
                </a:cubicBezTo>
                <a:cubicBezTo>
                  <a:pt x="7628730" y="1016259"/>
                  <a:pt x="8351451" y="838721"/>
                  <a:pt x="8420581" y="801014"/>
                </a:cubicBezTo>
                <a:cubicBezTo>
                  <a:pt x="8489711" y="763307"/>
                  <a:pt x="7946099" y="791587"/>
                  <a:pt x="7694717" y="763307"/>
                </a:cubicBezTo>
                <a:cubicBezTo>
                  <a:pt x="7443336" y="735027"/>
                  <a:pt x="7147962" y="691035"/>
                  <a:pt x="6912292" y="631332"/>
                </a:cubicBezTo>
                <a:cubicBezTo>
                  <a:pt x="6676622" y="571629"/>
                  <a:pt x="6466090" y="439654"/>
                  <a:pt x="6280696" y="405089"/>
                </a:cubicBezTo>
                <a:cubicBezTo>
                  <a:pt x="6095302" y="370524"/>
                  <a:pt x="5799929" y="423942"/>
                  <a:pt x="5799929" y="423942"/>
                </a:cubicBezTo>
                <a:cubicBezTo>
                  <a:pt x="5518696" y="430226"/>
                  <a:pt x="5017505" y="450652"/>
                  <a:pt x="4593299" y="442796"/>
                </a:cubicBezTo>
                <a:cubicBezTo>
                  <a:pt x="4169093" y="434940"/>
                  <a:pt x="3600342" y="361097"/>
                  <a:pt x="3254692" y="376808"/>
                </a:cubicBezTo>
                <a:cubicBezTo>
                  <a:pt x="2909042" y="392519"/>
                  <a:pt x="2824202" y="477361"/>
                  <a:pt x="2519402" y="537064"/>
                </a:cubicBezTo>
                <a:cubicBezTo>
                  <a:pt x="2214602" y="596767"/>
                  <a:pt x="1619141" y="808870"/>
                  <a:pt x="1425892" y="735027"/>
                </a:cubicBezTo>
                <a:cubicBezTo>
                  <a:pt x="1232643" y="661184"/>
                  <a:pt x="1510734" y="210268"/>
                  <a:pt x="1359905" y="94004"/>
                </a:cubicBezTo>
                <a:cubicBezTo>
                  <a:pt x="1209076" y="-22260"/>
                  <a:pt x="740878" y="-17547"/>
                  <a:pt x="520919" y="37443"/>
                </a:cubicBezTo>
                <a:cubicBezTo>
                  <a:pt x="300960" y="92433"/>
                  <a:pt x="118709" y="359526"/>
                  <a:pt x="40152" y="423942"/>
                </a:cubicBezTo>
                <a:cubicBezTo>
                  <a:pt x="-38405" y="488358"/>
                  <a:pt x="44865" y="434940"/>
                  <a:pt x="49579" y="423942"/>
                </a:cubicBezTo>
                <a:cubicBezTo>
                  <a:pt x="54292" y="412944"/>
                  <a:pt x="57435" y="244833"/>
                  <a:pt x="59006" y="348528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9" name="Oval 18">
            <a:hlinkClick r:id="" action="ppaction://macro?name=екваториален"/>
          </p:cNvPr>
          <p:cNvSpPr/>
          <p:nvPr/>
        </p:nvSpPr>
        <p:spPr>
          <a:xfrm>
            <a:off x="4139952" y="3630242"/>
            <a:ext cx="1512168" cy="158798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0" name="Oval 19">
            <a:hlinkClick r:id="" action="ppaction://macro?name=екваториален"/>
          </p:cNvPr>
          <p:cNvSpPr/>
          <p:nvPr/>
        </p:nvSpPr>
        <p:spPr>
          <a:xfrm>
            <a:off x="6156127" y="3406393"/>
            <a:ext cx="2568814" cy="410751"/>
          </a:xfrm>
          <a:custGeom>
            <a:avLst/>
            <a:gdLst>
              <a:gd name="connsiteX0" fmla="*/ 0 w 2568765"/>
              <a:gd name="connsiteY0" fmla="*/ 270030 h 540060"/>
              <a:gd name="connsiteX1" fmla="*/ 1284383 w 2568765"/>
              <a:gd name="connsiteY1" fmla="*/ 0 h 540060"/>
              <a:gd name="connsiteX2" fmla="*/ 2568766 w 2568765"/>
              <a:gd name="connsiteY2" fmla="*/ 270030 h 540060"/>
              <a:gd name="connsiteX3" fmla="*/ 1284383 w 2568765"/>
              <a:gd name="connsiteY3" fmla="*/ 540060 h 540060"/>
              <a:gd name="connsiteX4" fmla="*/ 0 w 2568765"/>
              <a:gd name="connsiteY4" fmla="*/ 270030 h 540060"/>
              <a:gd name="connsiteX0" fmla="*/ 3 w 2568769"/>
              <a:gd name="connsiteY0" fmla="*/ 270030 h 359515"/>
              <a:gd name="connsiteX1" fmla="*/ 1284386 w 2568769"/>
              <a:gd name="connsiteY1" fmla="*/ 0 h 359515"/>
              <a:gd name="connsiteX2" fmla="*/ 2568769 w 2568769"/>
              <a:gd name="connsiteY2" fmla="*/ 270030 h 359515"/>
              <a:gd name="connsiteX3" fmla="*/ 1275150 w 2568769"/>
              <a:gd name="connsiteY3" fmla="*/ 336860 h 359515"/>
              <a:gd name="connsiteX4" fmla="*/ 3 w 2568769"/>
              <a:gd name="connsiteY4" fmla="*/ 270030 h 359515"/>
              <a:gd name="connsiteX0" fmla="*/ 48 w 2568814"/>
              <a:gd name="connsiteY0" fmla="*/ 270030 h 456933"/>
              <a:gd name="connsiteX1" fmla="*/ 1284431 w 2568814"/>
              <a:gd name="connsiteY1" fmla="*/ 0 h 456933"/>
              <a:gd name="connsiteX2" fmla="*/ 2568814 w 2568814"/>
              <a:gd name="connsiteY2" fmla="*/ 270030 h 456933"/>
              <a:gd name="connsiteX3" fmla="*/ 1321376 w 2568814"/>
              <a:gd name="connsiteY3" fmla="*/ 456933 h 456933"/>
              <a:gd name="connsiteX4" fmla="*/ 48 w 2568814"/>
              <a:gd name="connsiteY4" fmla="*/ 270030 h 456933"/>
              <a:gd name="connsiteX0" fmla="*/ 48 w 2568814"/>
              <a:gd name="connsiteY0" fmla="*/ 223848 h 410751"/>
              <a:gd name="connsiteX1" fmla="*/ 1284431 w 2568814"/>
              <a:gd name="connsiteY1" fmla="*/ 0 h 410751"/>
              <a:gd name="connsiteX2" fmla="*/ 2568814 w 2568814"/>
              <a:gd name="connsiteY2" fmla="*/ 223848 h 410751"/>
              <a:gd name="connsiteX3" fmla="*/ 1321376 w 2568814"/>
              <a:gd name="connsiteY3" fmla="*/ 410751 h 410751"/>
              <a:gd name="connsiteX4" fmla="*/ 48 w 2568814"/>
              <a:gd name="connsiteY4" fmla="*/ 223848 h 410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8814" h="410751">
                <a:moveTo>
                  <a:pt x="48" y="223848"/>
                </a:moveTo>
                <a:cubicBezTo>
                  <a:pt x="-6110" y="155389"/>
                  <a:pt x="575086" y="0"/>
                  <a:pt x="1284431" y="0"/>
                </a:cubicBezTo>
                <a:cubicBezTo>
                  <a:pt x="1993776" y="0"/>
                  <a:pt x="2568814" y="74715"/>
                  <a:pt x="2568814" y="223848"/>
                </a:cubicBezTo>
                <a:cubicBezTo>
                  <a:pt x="2568814" y="372981"/>
                  <a:pt x="2030721" y="410751"/>
                  <a:pt x="1321376" y="410751"/>
                </a:cubicBezTo>
                <a:cubicBezTo>
                  <a:pt x="612031" y="410751"/>
                  <a:pt x="6206" y="292307"/>
                  <a:pt x="48" y="223848"/>
                </a:cubicBezTo>
                <a:close/>
              </a:path>
            </a:pathLst>
          </a:cu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1" name="Oval 20">
            <a:hlinkClick r:id="" action="ppaction://macro?name=екваториален"/>
          </p:cNvPr>
          <p:cNvSpPr/>
          <p:nvPr/>
        </p:nvSpPr>
        <p:spPr>
          <a:xfrm>
            <a:off x="1979712" y="3199156"/>
            <a:ext cx="1080120" cy="58988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Freeform 2">
            <a:hlinkClick r:id="" action="ppaction://macro?name=субекваториален"/>
          </p:cNvPr>
          <p:cNvSpPr/>
          <p:nvPr/>
        </p:nvSpPr>
        <p:spPr>
          <a:xfrm>
            <a:off x="237571" y="3101785"/>
            <a:ext cx="8489687" cy="1118299"/>
          </a:xfrm>
          <a:custGeom>
            <a:avLst/>
            <a:gdLst>
              <a:gd name="connsiteX0" fmla="*/ 85702 w 8489687"/>
              <a:gd name="connsiteY0" fmla="*/ 84760 h 1128470"/>
              <a:gd name="connsiteX1" fmla="*/ 1147884 w 8489687"/>
              <a:gd name="connsiteY1" fmla="*/ 38579 h 1128470"/>
              <a:gd name="connsiteX2" fmla="*/ 2173120 w 8489687"/>
              <a:gd name="connsiteY2" fmla="*/ 1633 h 1128470"/>
              <a:gd name="connsiteX3" fmla="*/ 2182356 w 8489687"/>
              <a:gd name="connsiteY3" fmla="*/ 93997 h 1128470"/>
              <a:gd name="connsiteX4" fmla="*/ 1794429 w 8489687"/>
              <a:gd name="connsiteY4" fmla="*/ 232542 h 1128470"/>
              <a:gd name="connsiteX5" fmla="*/ 1785193 w 8489687"/>
              <a:gd name="connsiteY5" fmla="*/ 601997 h 1128470"/>
              <a:gd name="connsiteX6" fmla="*/ 2182356 w 8489687"/>
              <a:gd name="connsiteY6" fmla="*/ 675888 h 1128470"/>
              <a:gd name="connsiteX7" fmla="*/ 2385556 w 8489687"/>
              <a:gd name="connsiteY7" fmla="*/ 685124 h 1128470"/>
              <a:gd name="connsiteX8" fmla="*/ 2865847 w 8489687"/>
              <a:gd name="connsiteY8" fmla="*/ 472688 h 1128470"/>
              <a:gd name="connsiteX9" fmla="*/ 2699593 w 8489687"/>
              <a:gd name="connsiteY9" fmla="*/ 167888 h 1128470"/>
              <a:gd name="connsiteX10" fmla="*/ 2320902 w 8489687"/>
              <a:gd name="connsiteY10" fmla="*/ 47815 h 1128470"/>
              <a:gd name="connsiteX11" fmla="*/ 2791956 w 8489687"/>
              <a:gd name="connsiteY11" fmla="*/ 38579 h 1128470"/>
              <a:gd name="connsiteX12" fmla="*/ 3771011 w 8489687"/>
              <a:gd name="connsiteY12" fmla="*/ 306433 h 1128470"/>
              <a:gd name="connsiteX13" fmla="*/ 4269774 w 8489687"/>
              <a:gd name="connsiteY13" fmla="*/ 518870 h 1128470"/>
              <a:gd name="connsiteX14" fmla="*/ 4426793 w 8489687"/>
              <a:gd name="connsiteY14" fmla="*/ 287960 h 1128470"/>
              <a:gd name="connsiteX15" fmla="*/ 5073338 w 8489687"/>
              <a:gd name="connsiteY15" fmla="*/ 463451 h 1128470"/>
              <a:gd name="connsiteX16" fmla="*/ 5821484 w 8489687"/>
              <a:gd name="connsiteY16" fmla="*/ 278724 h 1128470"/>
              <a:gd name="connsiteX17" fmla="*/ 6098574 w 8489687"/>
              <a:gd name="connsiteY17" fmla="*/ 186360 h 1128470"/>
              <a:gd name="connsiteX18" fmla="*/ 6514211 w 8489687"/>
              <a:gd name="connsiteY18" fmla="*/ 66288 h 1128470"/>
              <a:gd name="connsiteX19" fmla="*/ 7502502 w 8489687"/>
              <a:gd name="connsiteY19" fmla="*/ 167888 h 1128470"/>
              <a:gd name="connsiteX20" fmla="*/ 7992029 w 8489687"/>
              <a:gd name="connsiteY20" fmla="*/ 204833 h 1128470"/>
              <a:gd name="connsiteX21" fmla="*/ 8463084 w 8489687"/>
              <a:gd name="connsiteY21" fmla="*/ 417270 h 1128470"/>
              <a:gd name="connsiteX22" fmla="*/ 7151520 w 8489687"/>
              <a:gd name="connsiteY22" fmla="*/ 223306 h 1128470"/>
              <a:gd name="connsiteX23" fmla="*/ 5895374 w 8489687"/>
              <a:gd name="connsiteY23" fmla="*/ 500397 h 1128470"/>
              <a:gd name="connsiteX24" fmla="*/ 7465556 w 8489687"/>
              <a:gd name="connsiteY24" fmla="*/ 768251 h 1128470"/>
              <a:gd name="connsiteX25" fmla="*/ 8343011 w 8489687"/>
              <a:gd name="connsiteY25" fmla="*/ 685124 h 1128470"/>
              <a:gd name="connsiteX26" fmla="*/ 8093629 w 8489687"/>
              <a:gd name="connsiteY26" fmla="*/ 888324 h 1128470"/>
              <a:gd name="connsiteX27" fmla="*/ 6782065 w 8489687"/>
              <a:gd name="connsiteY27" fmla="*/ 1017633 h 1128470"/>
              <a:gd name="connsiteX28" fmla="*/ 5258065 w 8489687"/>
              <a:gd name="connsiteY28" fmla="*/ 1128470 h 1128470"/>
              <a:gd name="connsiteX29" fmla="*/ 3336902 w 8489687"/>
              <a:gd name="connsiteY29" fmla="*/ 1091524 h 1128470"/>
              <a:gd name="connsiteX30" fmla="*/ 2791956 w 8489687"/>
              <a:gd name="connsiteY30" fmla="*/ 1017633 h 1128470"/>
              <a:gd name="connsiteX31" fmla="*/ 1923738 w 8489687"/>
              <a:gd name="connsiteY31" fmla="*/ 814433 h 1128470"/>
              <a:gd name="connsiteX32" fmla="*/ 1157120 w 8489687"/>
              <a:gd name="connsiteY32" fmla="*/ 832906 h 1128470"/>
              <a:gd name="connsiteX33" fmla="*/ 187302 w 8489687"/>
              <a:gd name="connsiteY33" fmla="*/ 805197 h 1128470"/>
              <a:gd name="connsiteX34" fmla="*/ 85702 w 8489687"/>
              <a:gd name="connsiteY34" fmla="*/ 84760 h 1128470"/>
              <a:gd name="connsiteX0" fmla="*/ 85702 w 8489687"/>
              <a:gd name="connsiteY0" fmla="*/ 84760 h 1131495"/>
              <a:gd name="connsiteX1" fmla="*/ 1147884 w 8489687"/>
              <a:gd name="connsiteY1" fmla="*/ 38579 h 1131495"/>
              <a:gd name="connsiteX2" fmla="*/ 2173120 w 8489687"/>
              <a:gd name="connsiteY2" fmla="*/ 1633 h 1131495"/>
              <a:gd name="connsiteX3" fmla="*/ 2182356 w 8489687"/>
              <a:gd name="connsiteY3" fmla="*/ 93997 h 1131495"/>
              <a:gd name="connsiteX4" fmla="*/ 1794429 w 8489687"/>
              <a:gd name="connsiteY4" fmla="*/ 232542 h 1131495"/>
              <a:gd name="connsiteX5" fmla="*/ 1785193 w 8489687"/>
              <a:gd name="connsiteY5" fmla="*/ 601997 h 1131495"/>
              <a:gd name="connsiteX6" fmla="*/ 2182356 w 8489687"/>
              <a:gd name="connsiteY6" fmla="*/ 675888 h 1131495"/>
              <a:gd name="connsiteX7" fmla="*/ 2385556 w 8489687"/>
              <a:gd name="connsiteY7" fmla="*/ 685124 h 1131495"/>
              <a:gd name="connsiteX8" fmla="*/ 2865847 w 8489687"/>
              <a:gd name="connsiteY8" fmla="*/ 472688 h 1131495"/>
              <a:gd name="connsiteX9" fmla="*/ 2699593 w 8489687"/>
              <a:gd name="connsiteY9" fmla="*/ 167888 h 1131495"/>
              <a:gd name="connsiteX10" fmla="*/ 2320902 w 8489687"/>
              <a:gd name="connsiteY10" fmla="*/ 47815 h 1131495"/>
              <a:gd name="connsiteX11" fmla="*/ 2791956 w 8489687"/>
              <a:gd name="connsiteY11" fmla="*/ 38579 h 1131495"/>
              <a:gd name="connsiteX12" fmla="*/ 3771011 w 8489687"/>
              <a:gd name="connsiteY12" fmla="*/ 306433 h 1131495"/>
              <a:gd name="connsiteX13" fmla="*/ 4269774 w 8489687"/>
              <a:gd name="connsiteY13" fmla="*/ 518870 h 1131495"/>
              <a:gd name="connsiteX14" fmla="*/ 4426793 w 8489687"/>
              <a:gd name="connsiteY14" fmla="*/ 287960 h 1131495"/>
              <a:gd name="connsiteX15" fmla="*/ 5073338 w 8489687"/>
              <a:gd name="connsiteY15" fmla="*/ 463451 h 1131495"/>
              <a:gd name="connsiteX16" fmla="*/ 5821484 w 8489687"/>
              <a:gd name="connsiteY16" fmla="*/ 278724 h 1131495"/>
              <a:gd name="connsiteX17" fmla="*/ 6098574 w 8489687"/>
              <a:gd name="connsiteY17" fmla="*/ 186360 h 1131495"/>
              <a:gd name="connsiteX18" fmla="*/ 6514211 w 8489687"/>
              <a:gd name="connsiteY18" fmla="*/ 66288 h 1131495"/>
              <a:gd name="connsiteX19" fmla="*/ 7502502 w 8489687"/>
              <a:gd name="connsiteY19" fmla="*/ 167888 h 1131495"/>
              <a:gd name="connsiteX20" fmla="*/ 7992029 w 8489687"/>
              <a:gd name="connsiteY20" fmla="*/ 204833 h 1131495"/>
              <a:gd name="connsiteX21" fmla="*/ 8463084 w 8489687"/>
              <a:gd name="connsiteY21" fmla="*/ 417270 h 1131495"/>
              <a:gd name="connsiteX22" fmla="*/ 7151520 w 8489687"/>
              <a:gd name="connsiteY22" fmla="*/ 223306 h 1131495"/>
              <a:gd name="connsiteX23" fmla="*/ 5895374 w 8489687"/>
              <a:gd name="connsiteY23" fmla="*/ 500397 h 1131495"/>
              <a:gd name="connsiteX24" fmla="*/ 7465556 w 8489687"/>
              <a:gd name="connsiteY24" fmla="*/ 768251 h 1131495"/>
              <a:gd name="connsiteX25" fmla="*/ 8343011 w 8489687"/>
              <a:gd name="connsiteY25" fmla="*/ 685124 h 1131495"/>
              <a:gd name="connsiteX26" fmla="*/ 8093629 w 8489687"/>
              <a:gd name="connsiteY26" fmla="*/ 888324 h 1131495"/>
              <a:gd name="connsiteX27" fmla="*/ 6782065 w 8489687"/>
              <a:gd name="connsiteY27" fmla="*/ 1017633 h 1131495"/>
              <a:gd name="connsiteX28" fmla="*/ 4426792 w 8489687"/>
              <a:gd name="connsiteY28" fmla="*/ 380324 h 1131495"/>
              <a:gd name="connsiteX29" fmla="*/ 3336902 w 8489687"/>
              <a:gd name="connsiteY29" fmla="*/ 1091524 h 1131495"/>
              <a:gd name="connsiteX30" fmla="*/ 2791956 w 8489687"/>
              <a:gd name="connsiteY30" fmla="*/ 1017633 h 1131495"/>
              <a:gd name="connsiteX31" fmla="*/ 1923738 w 8489687"/>
              <a:gd name="connsiteY31" fmla="*/ 814433 h 1131495"/>
              <a:gd name="connsiteX32" fmla="*/ 1157120 w 8489687"/>
              <a:gd name="connsiteY32" fmla="*/ 832906 h 1131495"/>
              <a:gd name="connsiteX33" fmla="*/ 187302 w 8489687"/>
              <a:gd name="connsiteY33" fmla="*/ 805197 h 1131495"/>
              <a:gd name="connsiteX34" fmla="*/ 85702 w 8489687"/>
              <a:gd name="connsiteY34" fmla="*/ 84760 h 1131495"/>
              <a:gd name="connsiteX0" fmla="*/ 85702 w 8489687"/>
              <a:gd name="connsiteY0" fmla="*/ 84760 h 1131495"/>
              <a:gd name="connsiteX1" fmla="*/ 1147884 w 8489687"/>
              <a:gd name="connsiteY1" fmla="*/ 38579 h 1131495"/>
              <a:gd name="connsiteX2" fmla="*/ 2173120 w 8489687"/>
              <a:gd name="connsiteY2" fmla="*/ 1633 h 1131495"/>
              <a:gd name="connsiteX3" fmla="*/ 2182356 w 8489687"/>
              <a:gd name="connsiteY3" fmla="*/ 93997 h 1131495"/>
              <a:gd name="connsiteX4" fmla="*/ 1794429 w 8489687"/>
              <a:gd name="connsiteY4" fmla="*/ 232542 h 1131495"/>
              <a:gd name="connsiteX5" fmla="*/ 1785193 w 8489687"/>
              <a:gd name="connsiteY5" fmla="*/ 601997 h 1131495"/>
              <a:gd name="connsiteX6" fmla="*/ 2182356 w 8489687"/>
              <a:gd name="connsiteY6" fmla="*/ 675888 h 1131495"/>
              <a:gd name="connsiteX7" fmla="*/ 2385556 w 8489687"/>
              <a:gd name="connsiteY7" fmla="*/ 685124 h 1131495"/>
              <a:gd name="connsiteX8" fmla="*/ 2865847 w 8489687"/>
              <a:gd name="connsiteY8" fmla="*/ 472688 h 1131495"/>
              <a:gd name="connsiteX9" fmla="*/ 2699593 w 8489687"/>
              <a:gd name="connsiteY9" fmla="*/ 167888 h 1131495"/>
              <a:gd name="connsiteX10" fmla="*/ 2320902 w 8489687"/>
              <a:gd name="connsiteY10" fmla="*/ 47815 h 1131495"/>
              <a:gd name="connsiteX11" fmla="*/ 2791956 w 8489687"/>
              <a:gd name="connsiteY11" fmla="*/ 38579 h 1131495"/>
              <a:gd name="connsiteX12" fmla="*/ 3771011 w 8489687"/>
              <a:gd name="connsiteY12" fmla="*/ 306433 h 1131495"/>
              <a:gd name="connsiteX13" fmla="*/ 4269774 w 8489687"/>
              <a:gd name="connsiteY13" fmla="*/ 518870 h 1131495"/>
              <a:gd name="connsiteX14" fmla="*/ 4426793 w 8489687"/>
              <a:gd name="connsiteY14" fmla="*/ 287960 h 1131495"/>
              <a:gd name="connsiteX15" fmla="*/ 5073338 w 8489687"/>
              <a:gd name="connsiteY15" fmla="*/ 463451 h 1131495"/>
              <a:gd name="connsiteX16" fmla="*/ 5821484 w 8489687"/>
              <a:gd name="connsiteY16" fmla="*/ 278724 h 1131495"/>
              <a:gd name="connsiteX17" fmla="*/ 6098574 w 8489687"/>
              <a:gd name="connsiteY17" fmla="*/ 186360 h 1131495"/>
              <a:gd name="connsiteX18" fmla="*/ 6514211 w 8489687"/>
              <a:gd name="connsiteY18" fmla="*/ 66288 h 1131495"/>
              <a:gd name="connsiteX19" fmla="*/ 7502502 w 8489687"/>
              <a:gd name="connsiteY19" fmla="*/ 167888 h 1131495"/>
              <a:gd name="connsiteX20" fmla="*/ 7992029 w 8489687"/>
              <a:gd name="connsiteY20" fmla="*/ 204833 h 1131495"/>
              <a:gd name="connsiteX21" fmla="*/ 8463084 w 8489687"/>
              <a:gd name="connsiteY21" fmla="*/ 417270 h 1131495"/>
              <a:gd name="connsiteX22" fmla="*/ 7151520 w 8489687"/>
              <a:gd name="connsiteY22" fmla="*/ 223306 h 1131495"/>
              <a:gd name="connsiteX23" fmla="*/ 5895374 w 8489687"/>
              <a:gd name="connsiteY23" fmla="*/ 500397 h 1131495"/>
              <a:gd name="connsiteX24" fmla="*/ 7465556 w 8489687"/>
              <a:gd name="connsiteY24" fmla="*/ 768251 h 1131495"/>
              <a:gd name="connsiteX25" fmla="*/ 8343011 w 8489687"/>
              <a:gd name="connsiteY25" fmla="*/ 685124 h 1131495"/>
              <a:gd name="connsiteX26" fmla="*/ 8093629 w 8489687"/>
              <a:gd name="connsiteY26" fmla="*/ 888324 h 1131495"/>
              <a:gd name="connsiteX27" fmla="*/ 6782065 w 8489687"/>
              <a:gd name="connsiteY27" fmla="*/ 1017633 h 1131495"/>
              <a:gd name="connsiteX28" fmla="*/ 4426792 w 8489687"/>
              <a:gd name="connsiteY28" fmla="*/ 380324 h 1131495"/>
              <a:gd name="connsiteX29" fmla="*/ 3336902 w 8489687"/>
              <a:gd name="connsiteY29" fmla="*/ 1091524 h 1131495"/>
              <a:gd name="connsiteX30" fmla="*/ 2791956 w 8489687"/>
              <a:gd name="connsiteY30" fmla="*/ 1017633 h 1131495"/>
              <a:gd name="connsiteX31" fmla="*/ 1923738 w 8489687"/>
              <a:gd name="connsiteY31" fmla="*/ 814433 h 1131495"/>
              <a:gd name="connsiteX32" fmla="*/ 1157120 w 8489687"/>
              <a:gd name="connsiteY32" fmla="*/ 832906 h 1131495"/>
              <a:gd name="connsiteX33" fmla="*/ 187302 w 8489687"/>
              <a:gd name="connsiteY33" fmla="*/ 805197 h 1131495"/>
              <a:gd name="connsiteX34" fmla="*/ 85702 w 8489687"/>
              <a:gd name="connsiteY34" fmla="*/ 84760 h 1131495"/>
              <a:gd name="connsiteX0" fmla="*/ 85702 w 8489687"/>
              <a:gd name="connsiteY0" fmla="*/ 84760 h 1120261"/>
              <a:gd name="connsiteX1" fmla="*/ 1147884 w 8489687"/>
              <a:gd name="connsiteY1" fmla="*/ 38579 h 1120261"/>
              <a:gd name="connsiteX2" fmla="*/ 2173120 w 8489687"/>
              <a:gd name="connsiteY2" fmla="*/ 1633 h 1120261"/>
              <a:gd name="connsiteX3" fmla="*/ 2182356 w 8489687"/>
              <a:gd name="connsiteY3" fmla="*/ 93997 h 1120261"/>
              <a:gd name="connsiteX4" fmla="*/ 1794429 w 8489687"/>
              <a:gd name="connsiteY4" fmla="*/ 232542 h 1120261"/>
              <a:gd name="connsiteX5" fmla="*/ 1785193 w 8489687"/>
              <a:gd name="connsiteY5" fmla="*/ 601997 h 1120261"/>
              <a:gd name="connsiteX6" fmla="*/ 2182356 w 8489687"/>
              <a:gd name="connsiteY6" fmla="*/ 675888 h 1120261"/>
              <a:gd name="connsiteX7" fmla="*/ 2385556 w 8489687"/>
              <a:gd name="connsiteY7" fmla="*/ 685124 h 1120261"/>
              <a:gd name="connsiteX8" fmla="*/ 2865847 w 8489687"/>
              <a:gd name="connsiteY8" fmla="*/ 472688 h 1120261"/>
              <a:gd name="connsiteX9" fmla="*/ 2699593 w 8489687"/>
              <a:gd name="connsiteY9" fmla="*/ 167888 h 1120261"/>
              <a:gd name="connsiteX10" fmla="*/ 2320902 w 8489687"/>
              <a:gd name="connsiteY10" fmla="*/ 47815 h 1120261"/>
              <a:gd name="connsiteX11" fmla="*/ 2791956 w 8489687"/>
              <a:gd name="connsiteY11" fmla="*/ 38579 h 1120261"/>
              <a:gd name="connsiteX12" fmla="*/ 3771011 w 8489687"/>
              <a:gd name="connsiteY12" fmla="*/ 306433 h 1120261"/>
              <a:gd name="connsiteX13" fmla="*/ 4269774 w 8489687"/>
              <a:gd name="connsiteY13" fmla="*/ 518870 h 1120261"/>
              <a:gd name="connsiteX14" fmla="*/ 4426793 w 8489687"/>
              <a:gd name="connsiteY14" fmla="*/ 287960 h 1120261"/>
              <a:gd name="connsiteX15" fmla="*/ 5073338 w 8489687"/>
              <a:gd name="connsiteY15" fmla="*/ 463451 h 1120261"/>
              <a:gd name="connsiteX16" fmla="*/ 5821484 w 8489687"/>
              <a:gd name="connsiteY16" fmla="*/ 278724 h 1120261"/>
              <a:gd name="connsiteX17" fmla="*/ 6098574 w 8489687"/>
              <a:gd name="connsiteY17" fmla="*/ 186360 h 1120261"/>
              <a:gd name="connsiteX18" fmla="*/ 6514211 w 8489687"/>
              <a:gd name="connsiteY18" fmla="*/ 66288 h 1120261"/>
              <a:gd name="connsiteX19" fmla="*/ 7502502 w 8489687"/>
              <a:gd name="connsiteY19" fmla="*/ 167888 h 1120261"/>
              <a:gd name="connsiteX20" fmla="*/ 7992029 w 8489687"/>
              <a:gd name="connsiteY20" fmla="*/ 204833 h 1120261"/>
              <a:gd name="connsiteX21" fmla="*/ 8463084 w 8489687"/>
              <a:gd name="connsiteY21" fmla="*/ 417270 h 1120261"/>
              <a:gd name="connsiteX22" fmla="*/ 7151520 w 8489687"/>
              <a:gd name="connsiteY22" fmla="*/ 223306 h 1120261"/>
              <a:gd name="connsiteX23" fmla="*/ 5895374 w 8489687"/>
              <a:gd name="connsiteY23" fmla="*/ 500397 h 1120261"/>
              <a:gd name="connsiteX24" fmla="*/ 7465556 w 8489687"/>
              <a:gd name="connsiteY24" fmla="*/ 768251 h 1120261"/>
              <a:gd name="connsiteX25" fmla="*/ 8343011 w 8489687"/>
              <a:gd name="connsiteY25" fmla="*/ 685124 h 1120261"/>
              <a:gd name="connsiteX26" fmla="*/ 8093629 w 8489687"/>
              <a:gd name="connsiteY26" fmla="*/ 888324 h 1120261"/>
              <a:gd name="connsiteX27" fmla="*/ 6782065 w 8489687"/>
              <a:gd name="connsiteY27" fmla="*/ 1017633 h 1120261"/>
              <a:gd name="connsiteX28" fmla="*/ 4482210 w 8489687"/>
              <a:gd name="connsiteY28" fmla="*/ 537342 h 1120261"/>
              <a:gd name="connsiteX29" fmla="*/ 3336902 w 8489687"/>
              <a:gd name="connsiteY29" fmla="*/ 1091524 h 1120261"/>
              <a:gd name="connsiteX30" fmla="*/ 2791956 w 8489687"/>
              <a:gd name="connsiteY30" fmla="*/ 1017633 h 1120261"/>
              <a:gd name="connsiteX31" fmla="*/ 1923738 w 8489687"/>
              <a:gd name="connsiteY31" fmla="*/ 814433 h 1120261"/>
              <a:gd name="connsiteX32" fmla="*/ 1157120 w 8489687"/>
              <a:gd name="connsiteY32" fmla="*/ 832906 h 1120261"/>
              <a:gd name="connsiteX33" fmla="*/ 187302 w 8489687"/>
              <a:gd name="connsiteY33" fmla="*/ 805197 h 1120261"/>
              <a:gd name="connsiteX34" fmla="*/ 85702 w 8489687"/>
              <a:gd name="connsiteY34" fmla="*/ 84760 h 1120261"/>
              <a:gd name="connsiteX0" fmla="*/ 85702 w 8489687"/>
              <a:gd name="connsiteY0" fmla="*/ 84760 h 1121573"/>
              <a:gd name="connsiteX1" fmla="*/ 1147884 w 8489687"/>
              <a:gd name="connsiteY1" fmla="*/ 38579 h 1121573"/>
              <a:gd name="connsiteX2" fmla="*/ 2173120 w 8489687"/>
              <a:gd name="connsiteY2" fmla="*/ 1633 h 1121573"/>
              <a:gd name="connsiteX3" fmla="*/ 2182356 w 8489687"/>
              <a:gd name="connsiteY3" fmla="*/ 93997 h 1121573"/>
              <a:gd name="connsiteX4" fmla="*/ 1794429 w 8489687"/>
              <a:gd name="connsiteY4" fmla="*/ 232542 h 1121573"/>
              <a:gd name="connsiteX5" fmla="*/ 1785193 w 8489687"/>
              <a:gd name="connsiteY5" fmla="*/ 601997 h 1121573"/>
              <a:gd name="connsiteX6" fmla="*/ 2182356 w 8489687"/>
              <a:gd name="connsiteY6" fmla="*/ 675888 h 1121573"/>
              <a:gd name="connsiteX7" fmla="*/ 2385556 w 8489687"/>
              <a:gd name="connsiteY7" fmla="*/ 685124 h 1121573"/>
              <a:gd name="connsiteX8" fmla="*/ 2865847 w 8489687"/>
              <a:gd name="connsiteY8" fmla="*/ 472688 h 1121573"/>
              <a:gd name="connsiteX9" fmla="*/ 2699593 w 8489687"/>
              <a:gd name="connsiteY9" fmla="*/ 167888 h 1121573"/>
              <a:gd name="connsiteX10" fmla="*/ 2320902 w 8489687"/>
              <a:gd name="connsiteY10" fmla="*/ 47815 h 1121573"/>
              <a:gd name="connsiteX11" fmla="*/ 2791956 w 8489687"/>
              <a:gd name="connsiteY11" fmla="*/ 38579 h 1121573"/>
              <a:gd name="connsiteX12" fmla="*/ 3771011 w 8489687"/>
              <a:gd name="connsiteY12" fmla="*/ 306433 h 1121573"/>
              <a:gd name="connsiteX13" fmla="*/ 4269774 w 8489687"/>
              <a:gd name="connsiteY13" fmla="*/ 518870 h 1121573"/>
              <a:gd name="connsiteX14" fmla="*/ 4426793 w 8489687"/>
              <a:gd name="connsiteY14" fmla="*/ 287960 h 1121573"/>
              <a:gd name="connsiteX15" fmla="*/ 5073338 w 8489687"/>
              <a:gd name="connsiteY15" fmla="*/ 463451 h 1121573"/>
              <a:gd name="connsiteX16" fmla="*/ 5821484 w 8489687"/>
              <a:gd name="connsiteY16" fmla="*/ 278724 h 1121573"/>
              <a:gd name="connsiteX17" fmla="*/ 6098574 w 8489687"/>
              <a:gd name="connsiteY17" fmla="*/ 186360 h 1121573"/>
              <a:gd name="connsiteX18" fmla="*/ 6514211 w 8489687"/>
              <a:gd name="connsiteY18" fmla="*/ 66288 h 1121573"/>
              <a:gd name="connsiteX19" fmla="*/ 7502502 w 8489687"/>
              <a:gd name="connsiteY19" fmla="*/ 167888 h 1121573"/>
              <a:gd name="connsiteX20" fmla="*/ 7992029 w 8489687"/>
              <a:gd name="connsiteY20" fmla="*/ 204833 h 1121573"/>
              <a:gd name="connsiteX21" fmla="*/ 8463084 w 8489687"/>
              <a:gd name="connsiteY21" fmla="*/ 417270 h 1121573"/>
              <a:gd name="connsiteX22" fmla="*/ 7151520 w 8489687"/>
              <a:gd name="connsiteY22" fmla="*/ 223306 h 1121573"/>
              <a:gd name="connsiteX23" fmla="*/ 5895374 w 8489687"/>
              <a:gd name="connsiteY23" fmla="*/ 500397 h 1121573"/>
              <a:gd name="connsiteX24" fmla="*/ 7465556 w 8489687"/>
              <a:gd name="connsiteY24" fmla="*/ 768251 h 1121573"/>
              <a:gd name="connsiteX25" fmla="*/ 8343011 w 8489687"/>
              <a:gd name="connsiteY25" fmla="*/ 685124 h 1121573"/>
              <a:gd name="connsiteX26" fmla="*/ 8093629 w 8489687"/>
              <a:gd name="connsiteY26" fmla="*/ 888324 h 1121573"/>
              <a:gd name="connsiteX27" fmla="*/ 6782065 w 8489687"/>
              <a:gd name="connsiteY27" fmla="*/ 1017633 h 1121573"/>
              <a:gd name="connsiteX28" fmla="*/ 4556101 w 8489687"/>
              <a:gd name="connsiteY28" fmla="*/ 518869 h 1121573"/>
              <a:gd name="connsiteX29" fmla="*/ 3336902 w 8489687"/>
              <a:gd name="connsiteY29" fmla="*/ 1091524 h 1121573"/>
              <a:gd name="connsiteX30" fmla="*/ 2791956 w 8489687"/>
              <a:gd name="connsiteY30" fmla="*/ 1017633 h 1121573"/>
              <a:gd name="connsiteX31" fmla="*/ 1923738 w 8489687"/>
              <a:gd name="connsiteY31" fmla="*/ 814433 h 1121573"/>
              <a:gd name="connsiteX32" fmla="*/ 1157120 w 8489687"/>
              <a:gd name="connsiteY32" fmla="*/ 832906 h 1121573"/>
              <a:gd name="connsiteX33" fmla="*/ 187302 w 8489687"/>
              <a:gd name="connsiteY33" fmla="*/ 805197 h 1121573"/>
              <a:gd name="connsiteX34" fmla="*/ 85702 w 8489687"/>
              <a:gd name="connsiteY34" fmla="*/ 84760 h 1121573"/>
              <a:gd name="connsiteX0" fmla="*/ 85702 w 8489687"/>
              <a:gd name="connsiteY0" fmla="*/ 84760 h 1121573"/>
              <a:gd name="connsiteX1" fmla="*/ 1147884 w 8489687"/>
              <a:gd name="connsiteY1" fmla="*/ 38579 h 1121573"/>
              <a:gd name="connsiteX2" fmla="*/ 2173120 w 8489687"/>
              <a:gd name="connsiteY2" fmla="*/ 1633 h 1121573"/>
              <a:gd name="connsiteX3" fmla="*/ 2182356 w 8489687"/>
              <a:gd name="connsiteY3" fmla="*/ 93997 h 1121573"/>
              <a:gd name="connsiteX4" fmla="*/ 1794429 w 8489687"/>
              <a:gd name="connsiteY4" fmla="*/ 232542 h 1121573"/>
              <a:gd name="connsiteX5" fmla="*/ 1785193 w 8489687"/>
              <a:gd name="connsiteY5" fmla="*/ 601997 h 1121573"/>
              <a:gd name="connsiteX6" fmla="*/ 2182356 w 8489687"/>
              <a:gd name="connsiteY6" fmla="*/ 675888 h 1121573"/>
              <a:gd name="connsiteX7" fmla="*/ 2385556 w 8489687"/>
              <a:gd name="connsiteY7" fmla="*/ 685124 h 1121573"/>
              <a:gd name="connsiteX8" fmla="*/ 2865847 w 8489687"/>
              <a:gd name="connsiteY8" fmla="*/ 472688 h 1121573"/>
              <a:gd name="connsiteX9" fmla="*/ 2699593 w 8489687"/>
              <a:gd name="connsiteY9" fmla="*/ 167888 h 1121573"/>
              <a:gd name="connsiteX10" fmla="*/ 2320902 w 8489687"/>
              <a:gd name="connsiteY10" fmla="*/ 47815 h 1121573"/>
              <a:gd name="connsiteX11" fmla="*/ 2791956 w 8489687"/>
              <a:gd name="connsiteY11" fmla="*/ 38579 h 1121573"/>
              <a:gd name="connsiteX12" fmla="*/ 3771011 w 8489687"/>
              <a:gd name="connsiteY12" fmla="*/ 306433 h 1121573"/>
              <a:gd name="connsiteX13" fmla="*/ 4269774 w 8489687"/>
              <a:gd name="connsiteY13" fmla="*/ 518870 h 1121573"/>
              <a:gd name="connsiteX14" fmla="*/ 4426793 w 8489687"/>
              <a:gd name="connsiteY14" fmla="*/ 287960 h 1121573"/>
              <a:gd name="connsiteX15" fmla="*/ 5073338 w 8489687"/>
              <a:gd name="connsiteY15" fmla="*/ 463451 h 1121573"/>
              <a:gd name="connsiteX16" fmla="*/ 5821484 w 8489687"/>
              <a:gd name="connsiteY16" fmla="*/ 278724 h 1121573"/>
              <a:gd name="connsiteX17" fmla="*/ 6098574 w 8489687"/>
              <a:gd name="connsiteY17" fmla="*/ 186360 h 1121573"/>
              <a:gd name="connsiteX18" fmla="*/ 6514211 w 8489687"/>
              <a:gd name="connsiteY18" fmla="*/ 66288 h 1121573"/>
              <a:gd name="connsiteX19" fmla="*/ 7502502 w 8489687"/>
              <a:gd name="connsiteY19" fmla="*/ 167888 h 1121573"/>
              <a:gd name="connsiteX20" fmla="*/ 7992029 w 8489687"/>
              <a:gd name="connsiteY20" fmla="*/ 204833 h 1121573"/>
              <a:gd name="connsiteX21" fmla="*/ 8463084 w 8489687"/>
              <a:gd name="connsiteY21" fmla="*/ 417270 h 1121573"/>
              <a:gd name="connsiteX22" fmla="*/ 7151520 w 8489687"/>
              <a:gd name="connsiteY22" fmla="*/ 223306 h 1121573"/>
              <a:gd name="connsiteX23" fmla="*/ 5895374 w 8489687"/>
              <a:gd name="connsiteY23" fmla="*/ 500397 h 1121573"/>
              <a:gd name="connsiteX24" fmla="*/ 7465556 w 8489687"/>
              <a:gd name="connsiteY24" fmla="*/ 768251 h 1121573"/>
              <a:gd name="connsiteX25" fmla="*/ 8343011 w 8489687"/>
              <a:gd name="connsiteY25" fmla="*/ 685124 h 1121573"/>
              <a:gd name="connsiteX26" fmla="*/ 8093629 w 8489687"/>
              <a:gd name="connsiteY26" fmla="*/ 888324 h 1121573"/>
              <a:gd name="connsiteX27" fmla="*/ 5322719 w 8489687"/>
              <a:gd name="connsiteY27" fmla="*/ 694360 h 1121573"/>
              <a:gd name="connsiteX28" fmla="*/ 4556101 w 8489687"/>
              <a:gd name="connsiteY28" fmla="*/ 518869 h 1121573"/>
              <a:gd name="connsiteX29" fmla="*/ 3336902 w 8489687"/>
              <a:gd name="connsiteY29" fmla="*/ 1091524 h 1121573"/>
              <a:gd name="connsiteX30" fmla="*/ 2791956 w 8489687"/>
              <a:gd name="connsiteY30" fmla="*/ 1017633 h 1121573"/>
              <a:gd name="connsiteX31" fmla="*/ 1923738 w 8489687"/>
              <a:gd name="connsiteY31" fmla="*/ 814433 h 1121573"/>
              <a:gd name="connsiteX32" fmla="*/ 1157120 w 8489687"/>
              <a:gd name="connsiteY32" fmla="*/ 832906 h 1121573"/>
              <a:gd name="connsiteX33" fmla="*/ 187302 w 8489687"/>
              <a:gd name="connsiteY33" fmla="*/ 805197 h 1121573"/>
              <a:gd name="connsiteX34" fmla="*/ 85702 w 8489687"/>
              <a:gd name="connsiteY34" fmla="*/ 84760 h 1121573"/>
              <a:gd name="connsiteX0" fmla="*/ 85702 w 8489687"/>
              <a:gd name="connsiteY0" fmla="*/ 84760 h 1123547"/>
              <a:gd name="connsiteX1" fmla="*/ 1147884 w 8489687"/>
              <a:gd name="connsiteY1" fmla="*/ 38579 h 1123547"/>
              <a:gd name="connsiteX2" fmla="*/ 2173120 w 8489687"/>
              <a:gd name="connsiteY2" fmla="*/ 1633 h 1123547"/>
              <a:gd name="connsiteX3" fmla="*/ 2182356 w 8489687"/>
              <a:gd name="connsiteY3" fmla="*/ 93997 h 1123547"/>
              <a:gd name="connsiteX4" fmla="*/ 1794429 w 8489687"/>
              <a:gd name="connsiteY4" fmla="*/ 232542 h 1123547"/>
              <a:gd name="connsiteX5" fmla="*/ 1785193 w 8489687"/>
              <a:gd name="connsiteY5" fmla="*/ 601997 h 1123547"/>
              <a:gd name="connsiteX6" fmla="*/ 2182356 w 8489687"/>
              <a:gd name="connsiteY6" fmla="*/ 675888 h 1123547"/>
              <a:gd name="connsiteX7" fmla="*/ 2385556 w 8489687"/>
              <a:gd name="connsiteY7" fmla="*/ 685124 h 1123547"/>
              <a:gd name="connsiteX8" fmla="*/ 2865847 w 8489687"/>
              <a:gd name="connsiteY8" fmla="*/ 472688 h 1123547"/>
              <a:gd name="connsiteX9" fmla="*/ 2699593 w 8489687"/>
              <a:gd name="connsiteY9" fmla="*/ 167888 h 1123547"/>
              <a:gd name="connsiteX10" fmla="*/ 2320902 w 8489687"/>
              <a:gd name="connsiteY10" fmla="*/ 47815 h 1123547"/>
              <a:gd name="connsiteX11" fmla="*/ 2791956 w 8489687"/>
              <a:gd name="connsiteY11" fmla="*/ 38579 h 1123547"/>
              <a:gd name="connsiteX12" fmla="*/ 3771011 w 8489687"/>
              <a:gd name="connsiteY12" fmla="*/ 306433 h 1123547"/>
              <a:gd name="connsiteX13" fmla="*/ 4269774 w 8489687"/>
              <a:gd name="connsiteY13" fmla="*/ 518870 h 1123547"/>
              <a:gd name="connsiteX14" fmla="*/ 4426793 w 8489687"/>
              <a:gd name="connsiteY14" fmla="*/ 287960 h 1123547"/>
              <a:gd name="connsiteX15" fmla="*/ 5073338 w 8489687"/>
              <a:gd name="connsiteY15" fmla="*/ 463451 h 1123547"/>
              <a:gd name="connsiteX16" fmla="*/ 5821484 w 8489687"/>
              <a:gd name="connsiteY16" fmla="*/ 278724 h 1123547"/>
              <a:gd name="connsiteX17" fmla="*/ 6098574 w 8489687"/>
              <a:gd name="connsiteY17" fmla="*/ 186360 h 1123547"/>
              <a:gd name="connsiteX18" fmla="*/ 6514211 w 8489687"/>
              <a:gd name="connsiteY18" fmla="*/ 66288 h 1123547"/>
              <a:gd name="connsiteX19" fmla="*/ 7502502 w 8489687"/>
              <a:gd name="connsiteY19" fmla="*/ 167888 h 1123547"/>
              <a:gd name="connsiteX20" fmla="*/ 7992029 w 8489687"/>
              <a:gd name="connsiteY20" fmla="*/ 204833 h 1123547"/>
              <a:gd name="connsiteX21" fmla="*/ 8463084 w 8489687"/>
              <a:gd name="connsiteY21" fmla="*/ 417270 h 1123547"/>
              <a:gd name="connsiteX22" fmla="*/ 7151520 w 8489687"/>
              <a:gd name="connsiteY22" fmla="*/ 223306 h 1123547"/>
              <a:gd name="connsiteX23" fmla="*/ 5895374 w 8489687"/>
              <a:gd name="connsiteY23" fmla="*/ 500397 h 1123547"/>
              <a:gd name="connsiteX24" fmla="*/ 7465556 w 8489687"/>
              <a:gd name="connsiteY24" fmla="*/ 768251 h 1123547"/>
              <a:gd name="connsiteX25" fmla="*/ 8343011 w 8489687"/>
              <a:gd name="connsiteY25" fmla="*/ 685124 h 1123547"/>
              <a:gd name="connsiteX26" fmla="*/ 8093629 w 8489687"/>
              <a:gd name="connsiteY26" fmla="*/ 888324 h 1123547"/>
              <a:gd name="connsiteX27" fmla="*/ 5322719 w 8489687"/>
              <a:gd name="connsiteY27" fmla="*/ 694360 h 1123547"/>
              <a:gd name="connsiteX28" fmla="*/ 4556101 w 8489687"/>
              <a:gd name="connsiteY28" fmla="*/ 518869 h 1123547"/>
              <a:gd name="connsiteX29" fmla="*/ 4519156 w 8489687"/>
              <a:gd name="connsiteY29" fmla="*/ 491160 h 1123547"/>
              <a:gd name="connsiteX30" fmla="*/ 3336902 w 8489687"/>
              <a:gd name="connsiteY30" fmla="*/ 1091524 h 1123547"/>
              <a:gd name="connsiteX31" fmla="*/ 2791956 w 8489687"/>
              <a:gd name="connsiteY31" fmla="*/ 1017633 h 1123547"/>
              <a:gd name="connsiteX32" fmla="*/ 1923738 w 8489687"/>
              <a:gd name="connsiteY32" fmla="*/ 814433 h 1123547"/>
              <a:gd name="connsiteX33" fmla="*/ 1157120 w 8489687"/>
              <a:gd name="connsiteY33" fmla="*/ 832906 h 1123547"/>
              <a:gd name="connsiteX34" fmla="*/ 187302 w 8489687"/>
              <a:gd name="connsiteY34" fmla="*/ 805197 h 1123547"/>
              <a:gd name="connsiteX35" fmla="*/ 85702 w 8489687"/>
              <a:gd name="connsiteY35" fmla="*/ 84760 h 1123547"/>
              <a:gd name="connsiteX0" fmla="*/ 85702 w 8489687"/>
              <a:gd name="connsiteY0" fmla="*/ 84760 h 1118299"/>
              <a:gd name="connsiteX1" fmla="*/ 1147884 w 8489687"/>
              <a:gd name="connsiteY1" fmla="*/ 38579 h 1118299"/>
              <a:gd name="connsiteX2" fmla="*/ 2173120 w 8489687"/>
              <a:gd name="connsiteY2" fmla="*/ 1633 h 1118299"/>
              <a:gd name="connsiteX3" fmla="*/ 2182356 w 8489687"/>
              <a:gd name="connsiteY3" fmla="*/ 93997 h 1118299"/>
              <a:gd name="connsiteX4" fmla="*/ 1794429 w 8489687"/>
              <a:gd name="connsiteY4" fmla="*/ 232542 h 1118299"/>
              <a:gd name="connsiteX5" fmla="*/ 1785193 w 8489687"/>
              <a:gd name="connsiteY5" fmla="*/ 601997 h 1118299"/>
              <a:gd name="connsiteX6" fmla="*/ 2182356 w 8489687"/>
              <a:gd name="connsiteY6" fmla="*/ 675888 h 1118299"/>
              <a:gd name="connsiteX7" fmla="*/ 2385556 w 8489687"/>
              <a:gd name="connsiteY7" fmla="*/ 685124 h 1118299"/>
              <a:gd name="connsiteX8" fmla="*/ 2865847 w 8489687"/>
              <a:gd name="connsiteY8" fmla="*/ 472688 h 1118299"/>
              <a:gd name="connsiteX9" fmla="*/ 2699593 w 8489687"/>
              <a:gd name="connsiteY9" fmla="*/ 167888 h 1118299"/>
              <a:gd name="connsiteX10" fmla="*/ 2320902 w 8489687"/>
              <a:gd name="connsiteY10" fmla="*/ 47815 h 1118299"/>
              <a:gd name="connsiteX11" fmla="*/ 2791956 w 8489687"/>
              <a:gd name="connsiteY11" fmla="*/ 38579 h 1118299"/>
              <a:gd name="connsiteX12" fmla="*/ 3771011 w 8489687"/>
              <a:gd name="connsiteY12" fmla="*/ 306433 h 1118299"/>
              <a:gd name="connsiteX13" fmla="*/ 4269774 w 8489687"/>
              <a:gd name="connsiteY13" fmla="*/ 518870 h 1118299"/>
              <a:gd name="connsiteX14" fmla="*/ 4426793 w 8489687"/>
              <a:gd name="connsiteY14" fmla="*/ 287960 h 1118299"/>
              <a:gd name="connsiteX15" fmla="*/ 5073338 w 8489687"/>
              <a:gd name="connsiteY15" fmla="*/ 463451 h 1118299"/>
              <a:gd name="connsiteX16" fmla="*/ 5821484 w 8489687"/>
              <a:gd name="connsiteY16" fmla="*/ 278724 h 1118299"/>
              <a:gd name="connsiteX17" fmla="*/ 6098574 w 8489687"/>
              <a:gd name="connsiteY17" fmla="*/ 186360 h 1118299"/>
              <a:gd name="connsiteX18" fmla="*/ 6514211 w 8489687"/>
              <a:gd name="connsiteY18" fmla="*/ 66288 h 1118299"/>
              <a:gd name="connsiteX19" fmla="*/ 7502502 w 8489687"/>
              <a:gd name="connsiteY19" fmla="*/ 167888 h 1118299"/>
              <a:gd name="connsiteX20" fmla="*/ 7992029 w 8489687"/>
              <a:gd name="connsiteY20" fmla="*/ 204833 h 1118299"/>
              <a:gd name="connsiteX21" fmla="*/ 8463084 w 8489687"/>
              <a:gd name="connsiteY21" fmla="*/ 417270 h 1118299"/>
              <a:gd name="connsiteX22" fmla="*/ 7151520 w 8489687"/>
              <a:gd name="connsiteY22" fmla="*/ 223306 h 1118299"/>
              <a:gd name="connsiteX23" fmla="*/ 5895374 w 8489687"/>
              <a:gd name="connsiteY23" fmla="*/ 500397 h 1118299"/>
              <a:gd name="connsiteX24" fmla="*/ 7465556 w 8489687"/>
              <a:gd name="connsiteY24" fmla="*/ 768251 h 1118299"/>
              <a:gd name="connsiteX25" fmla="*/ 8343011 w 8489687"/>
              <a:gd name="connsiteY25" fmla="*/ 685124 h 1118299"/>
              <a:gd name="connsiteX26" fmla="*/ 8093629 w 8489687"/>
              <a:gd name="connsiteY26" fmla="*/ 888324 h 1118299"/>
              <a:gd name="connsiteX27" fmla="*/ 5322719 w 8489687"/>
              <a:gd name="connsiteY27" fmla="*/ 694360 h 1118299"/>
              <a:gd name="connsiteX28" fmla="*/ 4556101 w 8489687"/>
              <a:gd name="connsiteY28" fmla="*/ 518869 h 1118299"/>
              <a:gd name="connsiteX29" fmla="*/ 4158938 w 8489687"/>
              <a:gd name="connsiteY29" fmla="*/ 565051 h 1118299"/>
              <a:gd name="connsiteX30" fmla="*/ 3336902 w 8489687"/>
              <a:gd name="connsiteY30" fmla="*/ 1091524 h 1118299"/>
              <a:gd name="connsiteX31" fmla="*/ 2791956 w 8489687"/>
              <a:gd name="connsiteY31" fmla="*/ 1017633 h 1118299"/>
              <a:gd name="connsiteX32" fmla="*/ 1923738 w 8489687"/>
              <a:gd name="connsiteY32" fmla="*/ 814433 h 1118299"/>
              <a:gd name="connsiteX33" fmla="*/ 1157120 w 8489687"/>
              <a:gd name="connsiteY33" fmla="*/ 832906 h 1118299"/>
              <a:gd name="connsiteX34" fmla="*/ 187302 w 8489687"/>
              <a:gd name="connsiteY34" fmla="*/ 805197 h 1118299"/>
              <a:gd name="connsiteX35" fmla="*/ 85702 w 8489687"/>
              <a:gd name="connsiteY35" fmla="*/ 84760 h 1118299"/>
              <a:gd name="connsiteX0" fmla="*/ 85702 w 8489687"/>
              <a:gd name="connsiteY0" fmla="*/ 84760 h 1118299"/>
              <a:gd name="connsiteX1" fmla="*/ 1147884 w 8489687"/>
              <a:gd name="connsiteY1" fmla="*/ 38579 h 1118299"/>
              <a:gd name="connsiteX2" fmla="*/ 2173120 w 8489687"/>
              <a:gd name="connsiteY2" fmla="*/ 1633 h 1118299"/>
              <a:gd name="connsiteX3" fmla="*/ 2182356 w 8489687"/>
              <a:gd name="connsiteY3" fmla="*/ 93997 h 1118299"/>
              <a:gd name="connsiteX4" fmla="*/ 1794429 w 8489687"/>
              <a:gd name="connsiteY4" fmla="*/ 232542 h 1118299"/>
              <a:gd name="connsiteX5" fmla="*/ 1785193 w 8489687"/>
              <a:gd name="connsiteY5" fmla="*/ 601997 h 1118299"/>
              <a:gd name="connsiteX6" fmla="*/ 2182356 w 8489687"/>
              <a:gd name="connsiteY6" fmla="*/ 675888 h 1118299"/>
              <a:gd name="connsiteX7" fmla="*/ 2385556 w 8489687"/>
              <a:gd name="connsiteY7" fmla="*/ 685124 h 1118299"/>
              <a:gd name="connsiteX8" fmla="*/ 2865847 w 8489687"/>
              <a:gd name="connsiteY8" fmla="*/ 472688 h 1118299"/>
              <a:gd name="connsiteX9" fmla="*/ 2699593 w 8489687"/>
              <a:gd name="connsiteY9" fmla="*/ 167888 h 1118299"/>
              <a:gd name="connsiteX10" fmla="*/ 2320902 w 8489687"/>
              <a:gd name="connsiteY10" fmla="*/ 47815 h 1118299"/>
              <a:gd name="connsiteX11" fmla="*/ 2791956 w 8489687"/>
              <a:gd name="connsiteY11" fmla="*/ 38579 h 1118299"/>
              <a:gd name="connsiteX12" fmla="*/ 3771011 w 8489687"/>
              <a:gd name="connsiteY12" fmla="*/ 306433 h 1118299"/>
              <a:gd name="connsiteX13" fmla="*/ 4269774 w 8489687"/>
              <a:gd name="connsiteY13" fmla="*/ 518870 h 1118299"/>
              <a:gd name="connsiteX14" fmla="*/ 4426793 w 8489687"/>
              <a:gd name="connsiteY14" fmla="*/ 287960 h 1118299"/>
              <a:gd name="connsiteX15" fmla="*/ 5073338 w 8489687"/>
              <a:gd name="connsiteY15" fmla="*/ 463451 h 1118299"/>
              <a:gd name="connsiteX16" fmla="*/ 5821484 w 8489687"/>
              <a:gd name="connsiteY16" fmla="*/ 278724 h 1118299"/>
              <a:gd name="connsiteX17" fmla="*/ 6098574 w 8489687"/>
              <a:gd name="connsiteY17" fmla="*/ 186360 h 1118299"/>
              <a:gd name="connsiteX18" fmla="*/ 6514211 w 8489687"/>
              <a:gd name="connsiteY18" fmla="*/ 66288 h 1118299"/>
              <a:gd name="connsiteX19" fmla="*/ 7502502 w 8489687"/>
              <a:gd name="connsiteY19" fmla="*/ 167888 h 1118299"/>
              <a:gd name="connsiteX20" fmla="*/ 7992029 w 8489687"/>
              <a:gd name="connsiteY20" fmla="*/ 204833 h 1118299"/>
              <a:gd name="connsiteX21" fmla="*/ 8463084 w 8489687"/>
              <a:gd name="connsiteY21" fmla="*/ 417270 h 1118299"/>
              <a:gd name="connsiteX22" fmla="*/ 7151520 w 8489687"/>
              <a:gd name="connsiteY22" fmla="*/ 223306 h 1118299"/>
              <a:gd name="connsiteX23" fmla="*/ 5895374 w 8489687"/>
              <a:gd name="connsiteY23" fmla="*/ 500397 h 1118299"/>
              <a:gd name="connsiteX24" fmla="*/ 7465556 w 8489687"/>
              <a:gd name="connsiteY24" fmla="*/ 768251 h 1118299"/>
              <a:gd name="connsiteX25" fmla="*/ 8343011 w 8489687"/>
              <a:gd name="connsiteY25" fmla="*/ 685124 h 1118299"/>
              <a:gd name="connsiteX26" fmla="*/ 8093629 w 8489687"/>
              <a:gd name="connsiteY26" fmla="*/ 888324 h 1118299"/>
              <a:gd name="connsiteX27" fmla="*/ 5322719 w 8489687"/>
              <a:gd name="connsiteY27" fmla="*/ 694360 h 1118299"/>
              <a:gd name="connsiteX28" fmla="*/ 4556101 w 8489687"/>
              <a:gd name="connsiteY28" fmla="*/ 518869 h 1118299"/>
              <a:gd name="connsiteX29" fmla="*/ 4158938 w 8489687"/>
              <a:gd name="connsiteY29" fmla="*/ 565051 h 1118299"/>
              <a:gd name="connsiteX30" fmla="*/ 3336902 w 8489687"/>
              <a:gd name="connsiteY30" fmla="*/ 1091524 h 1118299"/>
              <a:gd name="connsiteX31" fmla="*/ 2791956 w 8489687"/>
              <a:gd name="connsiteY31" fmla="*/ 1017633 h 1118299"/>
              <a:gd name="connsiteX32" fmla="*/ 1923738 w 8489687"/>
              <a:gd name="connsiteY32" fmla="*/ 814433 h 1118299"/>
              <a:gd name="connsiteX33" fmla="*/ 1157120 w 8489687"/>
              <a:gd name="connsiteY33" fmla="*/ 832906 h 1118299"/>
              <a:gd name="connsiteX34" fmla="*/ 187302 w 8489687"/>
              <a:gd name="connsiteY34" fmla="*/ 805197 h 1118299"/>
              <a:gd name="connsiteX35" fmla="*/ 85702 w 8489687"/>
              <a:gd name="connsiteY35" fmla="*/ 84760 h 1118299"/>
              <a:gd name="connsiteX0" fmla="*/ 85702 w 8489687"/>
              <a:gd name="connsiteY0" fmla="*/ 84760 h 1118299"/>
              <a:gd name="connsiteX1" fmla="*/ 1147884 w 8489687"/>
              <a:gd name="connsiteY1" fmla="*/ 38579 h 1118299"/>
              <a:gd name="connsiteX2" fmla="*/ 2173120 w 8489687"/>
              <a:gd name="connsiteY2" fmla="*/ 1633 h 1118299"/>
              <a:gd name="connsiteX3" fmla="*/ 2182356 w 8489687"/>
              <a:gd name="connsiteY3" fmla="*/ 93997 h 1118299"/>
              <a:gd name="connsiteX4" fmla="*/ 1794429 w 8489687"/>
              <a:gd name="connsiteY4" fmla="*/ 232542 h 1118299"/>
              <a:gd name="connsiteX5" fmla="*/ 1785193 w 8489687"/>
              <a:gd name="connsiteY5" fmla="*/ 601997 h 1118299"/>
              <a:gd name="connsiteX6" fmla="*/ 2182356 w 8489687"/>
              <a:gd name="connsiteY6" fmla="*/ 675888 h 1118299"/>
              <a:gd name="connsiteX7" fmla="*/ 2385556 w 8489687"/>
              <a:gd name="connsiteY7" fmla="*/ 685124 h 1118299"/>
              <a:gd name="connsiteX8" fmla="*/ 2865847 w 8489687"/>
              <a:gd name="connsiteY8" fmla="*/ 472688 h 1118299"/>
              <a:gd name="connsiteX9" fmla="*/ 2699593 w 8489687"/>
              <a:gd name="connsiteY9" fmla="*/ 167888 h 1118299"/>
              <a:gd name="connsiteX10" fmla="*/ 2320902 w 8489687"/>
              <a:gd name="connsiteY10" fmla="*/ 47815 h 1118299"/>
              <a:gd name="connsiteX11" fmla="*/ 2791956 w 8489687"/>
              <a:gd name="connsiteY11" fmla="*/ 38579 h 1118299"/>
              <a:gd name="connsiteX12" fmla="*/ 3771011 w 8489687"/>
              <a:gd name="connsiteY12" fmla="*/ 306433 h 1118299"/>
              <a:gd name="connsiteX13" fmla="*/ 4269774 w 8489687"/>
              <a:gd name="connsiteY13" fmla="*/ 518870 h 1118299"/>
              <a:gd name="connsiteX14" fmla="*/ 4426793 w 8489687"/>
              <a:gd name="connsiteY14" fmla="*/ 287960 h 1118299"/>
              <a:gd name="connsiteX15" fmla="*/ 5073338 w 8489687"/>
              <a:gd name="connsiteY15" fmla="*/ 463451 h 1118299"/>
              <a:gd name="connsiteX16" fmla="*/ 5821484 w 8489687"/>
              <a:gd name="connsiteY16" fmla="*/ 278724 h 1118299"/>
              <a:gd name="connsiteX17" fmla="*/ 6098574 w 8489687"/>
              <a:gd name="connsiteY17" fmla="*/ 186360 h 1118299"/>
              <a:gd name="connsiteX18" fmla="*/ 6514211 w 8489687"/>
              <a:gd name="connsiteY18" fmla="*/ 66288 h 1118299"/>
              <a:gd name="connsiteX19" fmla="*/ 7502502 w 8489687"/>
              <a:gd name="connsiteY19" fmla="*/ 167888 h 1118299"/>
              <a:gd name="connsiteX20" fmla="*/ 7992029 w 8489687"/>
              <a:gd name="connsiteY20" fmla="*/ 204833 h 1118299"/>
              <a:gd name="connsiteX21" fmla="*/ 8463084 w 8489687"/>
              <a:gd name="connsiteY21" fmla="*/ 417270 h 1118299"/>
              <a:gd name="connsiteX22" fmla="*/ 7151520 w 8489687"/>
              <a:gd name="connsiteY22" fmla="*/ 223306 h 1118299"/>
              <a:gd name="connsiteX23" fmla="*/ 5895374 w 8489687"/>
              <a:gd name="connsiteY23" fmla="*/ 500397 h 1118299"/>
              <a:gd name="connsiteX24" fmla="*/ 7465556 w 8489687"/>
              <a:gd name="connsiteY24" fmla="*/ 768251 h 1118299"/>
              <a:gd name="connsiteX25" fmla="*/ 8343011 w 8489687"/>
              <a:gd name="connsiteY25" fmla="*/ 685124 h 1118299"/>
              <a:gd name="connsiteX26" fmla="*/ 8093629 w 8489687"/>
              <a:gd name="connsiteY26" fmla="*/ 888324 h 1118299"/>
              <a:gd name="connsiteX27" fmla="*/ 5322719 w 8489687"/>
              <a:gd name="connsiteY27" fmla="*/ 694360 h 1118299"/>
              <a:gd name="connsiteX28" fmla="*/ 4556101 w 8489687"/>
              <a:gd name="connsiteY28" fmla="*/ 518869 h 1118299"/>
              <a:gd name="connsiteX29" fmla="*/ 4158938 w 8489687"/>
              <a:gd name="connsiteY29" fmla="*/ 565051 h 1118299"/>
              <a:gd name="connsiteX30" fmla="*/ 3336902 w 8489687"/>
              <a:gd name="connsiteY30" fmla="*/ 1091524 h 1118299"/>
              <a:gd name="connsiteX31" fmla="*/ 2791956 w 8489687"/>
              <a:gd name="connsiteY31" fmla="*/ 1017633 h 1118299"/>
              <a:gd name="connsiteX32" fmla="*/ 1923738 w 8489687"/>
              <a:gd name="connsiteY32" fmla="*/ 814433 h 1118299"/>
              <a:gd name="connsiteX33" fmla="*/ 1157120 w 8489687"/>
              <a:gd name="connsiteY33" fmla="*/ 832906 h 1118299"/>
              <a:gd name="connsiteX34" fmla="*/ 187302 w 8489687"/>
              <a:gd name="connsiteY34" fmla="*/ 805197 h 1118299"/>
              <a:gd name="connsiteX35" fmla="*/ 85702 w 8489687"/>
              <a:gd name="connsiteY35" fmla="*/ 84760 h 1118299"/>
              <a:gd name="connsiteX0" fmla="*/ 85702 w 8489687"/>
              <a:gd name="connsiteY0" fmla="*/ 84760 h 1118299"/>
              <a:gd name="connsiteX1" fmla="*/ 1147884 w 8489687"/>
              <a:gd name="connsiteY1" fmla="*/ 38579 h 1118299"/>
              <a:gd name="connsiteX2" fmla="*/ 2173120 w 8489687"/>
              <a:gd name="connsiteY2" fmla="*/ 1633 h 1118299"/>
              <a:gd name="connsiteX3" fmla="*/ 2182356 w 8489687"/>
              <a:gd name="connsiteY3" fmla="*/ 93997 h 1118299"/>
              <a:gd name="connsiteX4" fmla="*/ 1794429 w 8489687"/>
              <a:gd name="connsiteY4" fmla="*/ 232542 h 1118299"/>
              <a:gd name="connsiteX5" fmla="*/ 1785193 w 8489687"/>
              <a:gd name="connsiteY5" fmla="*/ 601997 h 1118299"/>
              <a:gd name="connsiteX6" fmla="*/ 2182356 w 8489687"/>
              <a:gd name="connsiteY6" fmla="*/ 675888 h 1118299"/>
              <a:gd name="connsiteX7" fmla="*/ 2385556 w 8489687"/>
              <a:gd name="connsiteY7" fmla="*/ 685124 h 1118299"/>
              <a:gd name="connsiteX8" fmla="*/ 2865847 w 8489687"/>
              <a:gd name="connsiteY8" fmla="*/ 472688 h 1118299"/>
              <a:gd name="connsiteX9" fmla="*/ 2699593 w 8489687"/>
              <a:gd name="connsiteY9" fmla="*/ 167888 h 1118299"/>
              <a:gd name="connsiteX10" fmla="*/ 2320902 w 8489687"/>
              <a:gd name="connsiteY10" fmla="*/ 47815 h 1118299"/>
              <a:gd name="connsiteX11" fmla="*/ 2791956 w 8489687"/>
              <a:gd name="connsiteY11" fmla="*/ 38579 h 1118299"/>
              <a:gd name="connsiteX12" fmla="*/ 3771011 w 8489687"/>
              <a:gd name="connsiteY12" fmla="*/ 306433 h 1118299"/>
              <a:gd name="connsiteX13" fmla="*/ 4269774 w 8489687"/>
              <a:gd name="connsiteY13" fmla="*/ 518870 h 1118299"/>
              <a:gd name="connsiteX14" fmla="*/ 4426793 w 8489687"/>
              <a:gd name="connsiteY14" fmla="*/ 287960 h 1118299"/>
              <a:gd name="connsiteX15" fmla="*/ 5073338 w 8489687"/>
              <a:gd name="connsiteY15" fmla="*/ 463451 h 1118299"/>
              <a:gd name="connsiteX16" fmla="*/ 5821484 w 8489687"/>
              <a:gd name="connsiteY16" fmla="*/ 278724 h 1118299"/>
              <a:gd name="connsiteX17" fmla="*/ 6098574 w 8489687"/>
              <a:gd name="connsiteY17" fmla="*/ 186360 h 1118299"/>
              <a:gd name="connsiteX18" fmla="*/ 6514211 w 8489687"/>
              <a:gd name="connsiteY18" fmla="*/ 66288 h 1118299"/>
              <a:gd name="connsiteX19" fmla="*/ 7502502 w 8489687"/>
              <a:gd name="connsiteY19" fmla="*/ 167888 h 1118299"/>
              <a:gd name="connsiteX20" fmla="*/ 7992029 w 8489687"/>
              <a:gd name="connsiteY20" fmla="*/ 204833 h 1118299"/>
              <a:gd name="connsiteX21" fmla="*/ 8463084 w 8489687"/>
              <a:gd name="connsiteY21" fmla="*/ 417270 h 1118299"/>
              <a:gd name="connsiteX22" fmla="*/ 7151520 w 8489687"/>
              <a:gd name="connsiteY22" fmla="*/ 223306 h 1118299"/>
              <a:gd name="connsiteX23" fmla="*/ 5895374 w 8489687"/>
              <a:gd name="connsiteY23" fmla="*/ 500397 h 1118299"/>
              <a:gd name="connsiteX24" fmla="*/ 7465556 w 8489687"/>
              <a:gd name="connsiteY24" fmla="*/ 768251 h 1118299"/>
              <a:gd name="connsiteX25" fmla="*/ 8343011 w 8489687"/>
              <a:gd name="connsiteY25" fmla="*/ 685124 h 1118299"/>
              <a:gd name="connsiteX26" fmla="*/ 8093629 w 8489687"/>
              <a:gd name="connsiteY26" fmla="*/ 888324 h 1118299"/>
              <a:gd name="connsiteX27" fmla="*/ 5322719 w 8489687"/>
              <a:gd name="connsiteY27" fmla="*/ 694360 h 1118299"/>
              <a:gd name="connsiteX28" fmla="*/ 4556101 w 8489687"/>
              <a:gd name="connsiteY28" fmla="*/ 518869 h 1118299"/>
              <a:gd name="connsiteX29" fmla="*/ 4158938 w 8489687"/>
              <a:gd name="connsiteY29" fmla="*/ 565051 h 1118299"/>
              <a:gd name="connsiteX30" fmla="*/ 3336902 w 8489687"/>
              <a:gd name="connsiteY30" fmla="*/ 1091524 h 1118299"/>
              <a:gd name="connsiteX31" fmla="*/ 2791956 w 8489687"/>
              <a:gd name="connsiteY31" fmla="*/ 1017633 h 1118299"/>
              <a:gd name="connsiteX32" fmla="*/ 1923738 w 8489687"/>
              <a:gd name="connsiteY32" fmla="*/ 814433 h 1118299"/>
              <a:gd name="connsiteX33" fmla="*/ 1157120 w 8489687"/>
              <a:gd name="connsiteY33" fmla="*/ 832906 h 1118299"/>
              <a:gd name="connsiteX34" fmla="*/ 187302 w 8489687"/>
              <a:gd name="connsiteY34" fmla="*/ 805197 h 1118299"/>
              <a:gd name="connsiteX35" fmla="*/ 85702 w 8489687"/>
              <a:gd name="connsiteY35" fmla="*/ 84760 h 1118299"/>
              <a:gd name="connsiteX0" fmla="*/ 85702 w 8489687"/>
              <a:gd name="connsiteY0" fmla="*/ 84760 h 1118299"/>
              <a:gd name="connsiteX1" fmla="*/ 1147884 w 8489687"/>
              <a:gd name="connsiteY1" fmla="*/ 38579 h 1118299"/>
              <a:gd name="connsiteX2" fmla="*/ 2173120 w 8489687"/>
              <a:gd name="connsiteY2" fmla="*/ 1633 h 1118299"/>
              <a:gd name="connsiteX3" fmla="*/ 2182356 w 8489687"/>
              <a:gd name="connsiteY3" fmla="*/ 93997 h 1118299"/>
              <a:gd name="connsiteX4" fmla="*/ 1794429 w 8489687"/>
              <a:gd name="connsiteY4" fmla="*/ 232542 h 1118299"/>
              <a:gd name="connsiteX5" fmla="*/ 1785193 w 8489687"/>
              <a:gd name="connsiteY5" fmla="*/ 601997 h 1118299"/>
              <a:gd name="connsiteX6" fmla="*/ 2182356 w 8489687"/>
              <a:gd name="connsiteY6" fmla="*/ 675888 h 1118299"/>
              <a:gd name="connsiteX7" fmla="*/ 2385556 w 8489687"/>
              <a:gd name="connsiteY7" fmla="*/ 685124 h 1118299"/>
              <a:gd name="connsiteX8" fmla="*/ 2865847 w 8489687"/>
              <a:gd name="connsiteY8" fmla="*/ 472688 h 1118299"/>
              <a:gd name="connsiteX9" fmla="*/ 2699593 w 8489687"/>
              <a:gd name="connsiteY9" fmla="*/ 167888 h 1118299"/>
              <a:gd name="connsiteX10" fmla="*/ 2320902 w 8489687"/>
              <a:gd name="connsiteY10" fmla="*/ 47815 h 1118299"/>
              <a:gd name="connsiteX11" fmla="*/ 2791956 w 8489687"/>
              <a:gd name="connsiteY11" fmla="*/ 38579 h 1118299"/>
              <a:gd name="connsiteX12" fmla="*/ 3771011 w 8489687"/>
              <a:gd name="connsiteY12" fmla="*/ 306433 h 1118299"/>
              <a:gd name="connsiteX13" fmla="*/ 4269774 w 8489687"/>
              <a:gd name="connsiteY13" fmla="*/ 518870 h 1118299"/>
              <a:gd name="connsiteX14" fmla="*/ 4426793 w 8489687"/>
              <a:gd name="connsiteY14" fmla="*/ 287960 h 1118299"/>
              <a:gd name="connsiteX15" fmla="*/ 5073338 w 8489687"/>
              <a:gd name="connsiteY15" fmla="*/ 463451 h 1118299"/>
              <a:gd name="connsiteX16" fmla="*/ 5821484 w 8489687"/>
              <a:gd name="connsiteY16" fmla="*/ 278724 h 1118299"/>
              <a:gd name="connsiteX17" fmla="*/ 6098574 w 8489687"/>
              <a:gd name="connsiteY17" fmla="*/ 186360 h 1118299"/>
              <a:gd name="connsiteX18" fmla="*/ 6514211 w 8489687"/>
              <a:gd name="connsiteY18" fmla="*/ 66288 h 1118299"/>
              <a:gd name="connsiteX19" fmla="*/ 7502502 w 8489687"/>
              <a:gd name="connsiteY19" fmla="*/ 167888 h 1118299"/>
              <a:gd name="connsiteX20" fmla="*/ 7992029 w 8489687"/>
              <a:gd name="connsiteY20" fmla="*/ 204833 h 1118299"/>
              <a:gd name="connsiteX21" fmla="*/ 8463084 w 8489687"/>
              <a:gd name="connsiteY21" fmla="*/ 417270 h 1118299"/>
              <a:gd name="connsiteX22" fmla="*/ 7151520 w 8489687"/>
              <a:gd name="connsiteY22" fmla="*/ 223306 h 1118299"/>
              <a:gd name="connsiteX23" fmla="*/ 5895374 w 8489687"/>
              <a:gd name="connsiteY23" fmla="*/ 500397 h 1118299"/>
              <a:gd name="connsiteX24" fmla="*/ 7465556 w 8489687"/>
              <a:gd name="connsiteY24" fmla="*/ 768251 h 1118299"/>
              <a:gd name="connsiteX25" fmla="*/ 8343011 w 8489687"/>
              <a:gd name="connsiteY25" fmla="*/ 685124 h 1118299"/>
              <a:gd name="connsiteX26" fmla="*/ 8093629 w 8489687"/>
              <a:gd name="connsiteY26" fmla="*/ 888324 h 1118299"/>
              <a:gd name="connsiteX27" fmla="*/ 5276537 w 8489687"/>
              <a:gd name="connsiteY27" fmla="*/ 500396 h 1118299"/>
              <a:gd name="connsiteX28" fmla="*/ 4556101 w 8489687"/>
              <a:gd name="connsiteY28" fmla="*/ 518869 h 1118299"/>
              <a:gd name="connsiteX29" fmla="*/ 4158938 w 8489687"/>
              <a:gd name="connsiteY29" fmla="*/ 565051 h 1118299"/>
              <a:gd name="connsiteX30" fmla="*/ 3336902 w 8489687"/>
              <a:gd name="connsiteY30" fmla="*/ 1091524 h 1118299"/>
              <a:gd name="connsiteX31" fmla="*/ 2791956 w 8489687"/>
              <a:gd name="connsiteY31" fmla="*/ 1017633 h 1118299"/>
              <a:gd name="connsiteX32" fmla="*/ 1923738 w 8489687"/>
              <a:gd name="connsiteY32" fmla="*/ 814433 h 1118299"/>
              <a:gd name="connsiteX33" fmla="*/ 1157120 w 8489687"/>
              <a:gd name="connsiteY33" fmla="*/ 832906 h 1118299"/>
              <a:gd name="connsiteX34" fmla="*/ 187302 w 8489687"/>
              <a:gd name="connsiteY34" fmla="*/ 805197 h 1118299"/>
              <a:gd name="connsiteX35" fmla="*/ 85702 w 8489687"/>
              <a:gd name="connsiteY35" fmla="*/ 84760 h 1118299"/>
              <a:gd name="connsiteX0" fmla="*/ 85702 w 8489687"/>
              <a:gd name="connsiteY0" fmla="*/ 84760 h 1118299"/>
              <a:gd name="connsiteX1" fmla="*/ 1147884 w 8489687"/>
              <a:gd name="connsiteY1" fmla="*/ 38579 h 1118299"/>
              <a:gd name="connsiteX2" fmla="*/ 2173120 w 8489687"/>
              <a:gd name="connsiteY2" fmla="*/ 1633 h 1118299"/>
              <a:gd name="connsiteX3" fmla="*/ 2182356 w 8489687"/>
              <a:gd name="connsiteY3" fmla="*/ 93997 h 1118299"/>
              <a:gd name="connsiteX4" fmla="*/ 1794429 w 8489687"/>
              <a:gd name="connsiteY4" fmla="*/ 232542 h 1118299"/>
              <a:gd name="connsiteX5" fmla="*/ 1785193 w 8489687"/>
              <a:gd name="connsiteY5" fmla="*/ 601997 h 1118299"/>
              <a:gd name="connsiteX6" fmla="*/ 2182356 w 8489687"/>
              <a:gd name="connsiteY6" fmla="*/ 675888 h 1118299"/>
              <a:gd name="connsiteX7" fmla="*/ 2385556 w 8489687"/>
              <a:gd name="connsiteY7" fmla="*/ 685124 h 1118299"/>
              <a:gd name="connsiteX8" fmla="*/ 2865847 w 8489687"/>
              <a:gd name="connsiteY8" fmla="*/ 472688 h 1118299"/>
              <a:gd name="connsiteX9" fmla="*/ 2699593 w 8489687"/>
              <a:gd name="connsiteY9" fmla="*/ 167888 h 1118299"/>
              <a:gd name="connsiteX10" fmla="*/ 2320902 w 8489687"/>
              <a:gd name="connsiteY10" fmla="*/ 47815 h 1118299"/>
              <a:gd name="connsiteX11" fmla="*/ 2791956 w 8489687"/>
              <a:gd name="connsiteY11" fmla="*/ 38579 h 1118299"/>
              <a:gd name="connsiteX12" fmla="*/ 3771011 w 8489687"/>
              <a:gd name="connsiteY12" fmla="*/ 306433 h 1118299"/>
              <a:gd name="connsiteX13" fmla="*/ 4269774 w 8489687"/>
              <a:gd name="connsiteY13" fmla="*/ 518870 h 1118299"/>
              <a:gd name="connsiteX14" fmla="*/ 4426793 w 8489687"/>
              <a:gd name="connsiteY14" fmla="*/ 287960 h 1118299"/>
              <a:gd name="connsiteX15" fmla="*/ 5073338 w 8489687"/>
              <a:gd name="connsiteY15" fmla="*/ 463451 h 1118299"/>
              <a:gd name="connsiteX16" fmla="*/ 5821484 w 8489687"/>
              <a:gd name="connsiteY16" fmla="*/ 278724 h 1118299"/>
              <a:gd name="connsiteX17" fmla="*/ 6098574 w 8489687"/>
              <a:gd name="connsiteY17" fmla="*/ 186360 h 1118299"/>
              <a:gd name="connsiteX18" fmla="*/ 6514211 w 8489687"/>
              <a:gd name="connsiteY18" fmla="*/ 66288 h 1118299"/>
              <a:gd name="connsiteX19" fmla="*/ 7502502 w 8489687"/>
              <a:gd name="connsiteY19" fmla="*/ 167888 h 1118299"/>
              <a:gd name="connsiteX20" fmla="*/ 7992029 w 8489687"/>
              <a:gd name="connsiteY20" fmla="*/ 204833 h 1118299"/>
              <a:gd name="connsiteX21" fmla="*/ 8463084 w 8489687"/>
              <a:gd name="connsiteY21" fmla="*/ 417270 h 1118299"/>
              <a:gd name="connsiteX22" fmla="*/ 7151520 w 8489687"/>
              <a:gd name="connsiteY22" fmla="*/ 223306 h 1118299"/>
              <a:gd name="connsiteX23" fmla="*/ 5895374 w 8489687"/>
              <a:gd name="connsiteY23" fmla="*/ 500397 h 1118299"/>
              <a:gd name="connsiteX24" fmla="*/ 7465556 w 8489687"/>
              <a:gd name="connsiteY24" fmla="*/ 768251 h 1118299"/>
              <a:gd name="connsiteX25" fmla="*/ 8343011 w 8489687"/>
              <a:gd name="connsiteY25" fmla="*/ 685124 h 1118299"/>
              <a:gd name="connsiteX26" fmla="*/ 8093629 w 8489687"/>
              <a:gd name="connsiteY26" fmla="*/ 888324 h 1118299"/>
              <a:gd name="connsiteX27" fmla="*/ 5276537 w 8489687"/>
              <a:gd name="connsiteY27" fmla="*/ 500396 h 1118299"/>
              <a:gd name="connsiteX28" fmla="*/ 4556101 w 8489687"/>
              <a:gd name="connsiteY28" fmla="*/ 518869 h 1118299"/>
              <a:gd name="connsiteX29" fmla="*/ 4158938 w 8489687"/>
              <a:gd name="connsiteY29" fmla="*/ 565051 h 1118299"/>
              <a:gd name="connsiteX30" fmla="*/ 3336902 w 8489687"/>
              <a:gd name="connsiteY30" fmla="*/ 1091524 h 1118299"/>
              <a:gd name="connsiteX31" fmla="*/ 2791956 w 8489687"/>
              <a:gd name="connsiteY31" fmla="*/ 1017633 h 1118299"/>
              <a:gd name="connsiteX32" fmla="*/ 1923738 w 8489687"/>
              <a:gd name="connsiteY32" fmla="*/ 814433 h 1118299"/>
              <a:gd name="connsiteX33" fmla="*/ 1157120 w 8489687"/>
              <a:gd name="connsiteY33" fmla="*/ 832906 h 1118299"/>
              <a:gd name="connsiteX34" fmla="*/ 187302 w 8489687"/>
              <a:gd name="connsiteY34" fmla="*/ 805197 h 1118299"/>
              <a:gd name="connsiteX35" fmla="*/ 85702 w 8489687"/>
              <a:gd name="connsiteY35" fmla="*/ 84760 h 111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489687" h="1118299">
                <a:moveTo>
                  <a:pt x="85702" y="84760"/>
                </a:moveTo>
                <a:cubicBezTo>
                  <a:pt x="245799" y="-43010"/>
                  <a:pt x="1147884" y="38579"/>
                  <a:pt x="1147884" y="38579"/>
                </a:cubicBezTo>
                <a:cubicBezTo>
                  <a:pt x="1495787" y="24724"/>
                  <a:pt x="2000708" y="-7603"/>
                  <a:pt x="2173120" y="1633"/>
                </a:cubicBezTo>
                <a:cubicBezTo>
                  <a:pt x="2345532" y="10869"/>
                  <a:pt x="2245471" y="55512"/>
                  <a:pt x="2182356" y="93997"/>
                </a:cubicBezTo>
                <a:cubicBezTo>
                  <a:pt x="2119241" y="132482"/>
                  <a:pt x="1860623" y="147875"/>
                  <a:pt x="1794429" y="232542"/>
                </a:cubicBezTo>
                <a:cubicBezTo>
                  <a:pt x="1728235" y="317209"/>
                  <a:pt x="1720539" y="528106"/>
                  <a:pt x="1785193" y="601997"/>
                </a:cubicBezTo>
                <a:cubicBezTo>
                  <a:pt x="1849847" y="675888"/>
                  <a:pt x="2082296" y="662034"/>
                  <a:pt x="2182356" y="675888"/>
                </a:cubicBezTo>
                <a:cubicBezTo>
                  <a:pt x="2282417" y="689743"/>
                  <a:pt x="2271641" y="718991"/>
                  <a:pt x="2385556" y="685124"/>
                </a:cubicBezTo>
                <a:cubicBezTo>
                  <a:pt x="2499471" y="651257"/>
                  <a:pt x="2813508" y="558894"/>
                  <a:pt x="2865847" y="472688"/>
                </a:cubicBezTo>
                <a:cubicBezTo>
                  <a:pt x="2918186" y="386482"/>
                  <a:pt x="2790417" y="238700"/>
                  <a:pt x="2699593" y="167888"/>
                </a:cubicBezTo>
                <a:cubicBezTo>
                  <a:pt x="2608769" y="97076"/>
                  <a:pt x="2305508" y="69366"/>
                  <a:pt x="2320902" y="47815"/>
                </a:cubicBezTo>
                <a:cubicBezTo>
                  <a:pt x="2336296" y="26263"/>
                  <a:pt x="2550271" y="-4524"/>
                  <a:pt x="2791956" y="38579"/>
                </a:cubicBezTo>
                <a:cubicBezTo>
                  <a:pt x="3033641" y="81682"/>
                  <a:pt x="3524708" y="226385"/>
                  <a:pt x="3771011" y="306433"/>
                </a:cubicBezTo>
                <a:cubicBezTo>
                  <a:pt x="4017314" y="386481"/>
                  <a:pt x="4160477" y="521949"/>
                  <a:pt x="4269774" y="518870"/>
                </a:cubicBezTo>
                <a:cubicBezTo>
                  <a:pt x="4379071" y="515791"/>
                  <a:pt x="4292866" y="297196"/>
                  <a:pt x="4426793" y="287960"/>
                </a:cubicBezTo>
                <a:cubicBezTo>
                  <a:pt x="4560720" y="278724"/>
                  <a:pt x="4840890" y="464990"/>
                  <a:pt x="5073338" y="463451"/>
                </a:cubicBezTo>
                <a:cubicBezTo>
                  <a:pt x="5305786" y="461912"/>
                  <a:pt x="5650611" y="324906"/>
                  <a:pt x="5821484" y="278724"/>
                </a:cubicBezTo>
                <a:cubicBezTo>
                  <a:pt x="5992357" y="232542"/>
                  <a:pt x="5983120" y="221766"/>
                  <a:pt x="6098574" y="186360"/>
                </a:cubicBezTo>
                <a:cubicBezTo>
                  <a:pt x="6214028" y="150954"/>
                  <a:pt x="6280223" y="69367"/>
                  <a:pt x="6514211" y="66288"/>
                </a:cubicBezTo>
                <a:cubicBezTo>
                  <a:pt x="6748199" y="63209"/>
                  <a:pt x="7256199" y="144797"/>
                  <a:pt x="7502502" y="167888"/>
                </a:cubicBezTo>
                <a:cubicBezTo>
                  <a:pt x="7748805" y="190979"/>
                  <a:pt x="7831932" y="163269"/>
                  <a:pt x="7992029" y="204833"/>
                </a:cubicBezTo>
                <a:cubicBezTo>
                  <a:pt x="8152126" y="246397"/>
                  <a:pt x="8603169" y="414191"/>
                  <a:pt x="8463084" y="417270"/>
                </a:cubicBezTo>
                <a:cubicBezTo>
                  <a:pt x="8322999" y="420349"/>
                  <a:pt x="7579472" y="209451"/>
                  <a:pt x="7151520" y="223306"/>
                </a:cubicBezTo>
                <a:cubicBezTo>
                  <a:pt x="6723568" y="237161"/>
                  <a:pt x="5843035" y="409573"/>
                  <a:pt x="5895374" y="500397"/>
                </a:cubicBezTo>
                <a:cubicBezTo>
                  <a:pt x="5947713" y="591221"/>
                  <a:pt x="7057617" y="737463"/>
                  <a:pt x="7465556" y="768251"/>
                </a:cubicBezTo>
                <a:cubicBezTo>
                  <a:pt x="7873495" y="799039"/>
                  <a:pt x="8238332" y="665112"/>
                  <a:pt x="8343011" y="685124"/>
                </a:cubicBezTo>
                <a:cubicBezTo>
                  <a:pt x="8447690" y="705136"/>
                  <a:pt x="8604708" y="919112"/>
                  <a:pt x="8093629" y="888324"/>
                </a:cubicBezTo>
                <a:cubicBezTo>
                  <a:pt x="7582550" y="857536"/>
                  <a:pt x="5866125" y="561972"/>
                  <a:pt x="5276537" y="500396"/>
                </a:cubicBezTo>
                <a:cubicBezTo>
                  <a:pt x="4686949" y="438820"/>
                  <a:pt x="4742367" y="508093"/>
                  <a:pt x="4556101" y="518869"/>
                </a:cubicBezTo>
                <a:cubicBezTo>
                  <a:pt x="4369835" y="529645"/>
                  <a:pt x="4362138" y="469609"/>
                  <a:pt x="4158938" y="565051"/>
                </a:cubicBezTo>
                <a:cubicBezTo>
                  <a:pt x="3844902" y="614313"/>
                  <a:pt x="3564732" y="1016094"/>
                  <a:pt x="3336902" y="1091524"/>
                </a:cubicBezTo>
                <a:cubicBezTo>
                  <a:pt x="3109072" y="1166954"/>
                  <a:pt x="3027483" y="1063815"/>
                  <a:pt x="2791956" y="1017633"/>
                </a:cubicBezTo>
                <a:cubicBezTo>
                  <a:pt x="2556429" y="971451"/>
                  <a:pt x="2196211" y="845221"/>
                  <a:pt x="1923738" y="814433"/>
                </a:cubicBezTo>
                <a:cubicBezTo>
                  <a:pt x="1651265" y="783645"/>
                  <a:pt x="1446526" y="834445"/>
                  <a:pt x="1157120" y="832906"/>
                </a:cubicBezTo>
                <a:cubicBezTo>
                  <a:pt x="867714" y="831367"/>
                  <a:pt x="367411" y="931427"/>
                  <a:pt x="187302" y="805197"/>
                </a:cubicBezTo>
                <a:cubicBezTo>
                  <a:pt x="7193" y="678967"/>
                  <a:pt x="-74395" y="212530"/>
                  <a:pt x="85702" y="84760"/>
                </a:cubicBezTo>
                <a:close/>
              </a:path>
            </a:pathLst>
          </a:cu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7759559" y="5733256"/>
            <a:ext cx="1008112" cy="86409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0423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randomBar dir="vert"/>
      </p:transition>
    </mc:Choice>
    <mc:Fallback xmlns="">
      <p:transition spd="slow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8800" dirty="0" smtClean="0">
                <a:solidFill>
                  <a:schemeClr val="bg1"/>
                </a:solidFill>
              </a:rPr>
              <a:t>Земя</a:t>
            </a:r>
            <a:endParaRPr lang="bg-BG" sz="8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Земята е третата планета в Слънчевата система. Тя е най-голямата от земеподобните планети в тази система и единствената, на която според съвременните научни схващания има живот. Земята е формирана преди около 4,54 милиарда години. От всички животински видове, които са се развили на Земята, човекът е единственият, който е развил интелигентност.</a:t>
            </a:r>
            <a:endParaRPr lang="bg-BG" dirty="0">
              <a:solidFill>
                <a:schemeClr val="bg1"/>
              </a:solidFill>
            </a:endParaRPr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7668344" y="5849888"/>
            <a:ext cx="1080120" cy="10081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2692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401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dirty="0" smtClean="0">
                <a:solidFill>
                  <a:schemeClr val="bg1"/>
                </a:solidFill>
              </a:rPr>
              <a:t>Къде в слънчевата система се намира планетата Земя?</a:t>
            </a:r>
            <a:endParaRPr lang="bg-BG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Students2\Desktop\655-402-slynchevata-sistema.jpg">
            <a:hlinkClick r:id="" action="ppaction://macro?name=vbh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9150402" cy="5289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owchart: Connector 4">
            <a:hlinkClick r:id="" action="ppaction://macro?name=правилно"/>
          </p:cNvPr>
          <p:cNvSpPr/>
          <p:nvPr/>
        </p:nvSpPr>
        <p:spPr>
          <a:xfrm>
            <a:off x="2385036" y="3913646"/>
            <a:ext cx="648072" cy="648072"/>
          </a:xfrm>
          <a:prstGeom prst="flowChartConnector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853" y="5877273"/>
            <a:ext cx="1395413" cy="1113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614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bg1"/>
                </a:solidFill>
              </a:rPr>
              <a:t>Физически </a:t>
            </a:r>
            <a:r>
              <a:rPr lang="bg-BG" b="1" dirty="0">
                <a:solidFill>
                  <a:schemeClr val="bg1"/>
                </a:solidFill>
              </a:rPr>
              <a:t>характеристики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>
                <a:solidFill>
                  <a:schemeClr val="bg1"/>
                </a:solidFill>
              </a:rPr>
              <a:t>   Те са:</a:t>
            </a:r>
            <a:endParaRPr lang="bg-BG" dirty="0">
              <a:solidFill>
                <a:schemeClr val="bg1"/>
              </a:solidFill>
            </a:endParaRP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611560" y="7101408"/>
            <a:ext cx="1728192" cy="1008112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b="1" dirty="0">
                <a:solidFill>
                  <a:schemeClr val="tx1"/>
                </a:solidFill>
              </a:rPr>
              <a:t>Форма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12160" y="7091464"/>
            <a:ext cx="1728192" cy="1008112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b="1" dirty="0">
                <a:solidFill>
                  <a:schemeClr val="tx1"/>
                </a:solidFill>
              </a:rPr>
              <a:t>Кора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71509" y="7091464"/>
            <a:ext cx="1728192" cy="1008112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chemeClr val="tx1"/>
                </a:solidFill>
              </a:rPr>
              <a:t>Мантия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1560" y="7101408"/>
            <a:ext cx="1728192" cy="1008112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b="1" dirty="0">
                <a:solidFill>
                  <a:schemeClr val="tx1"/>
                </a:solidFill>
              </a:rPr>
              <a:t>Ядро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12160" y="7091464"/>
            <a:ext cx="1728192" cy="1008112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solidFill>
                  <a:schemeClr val="tx1"/>
                </a:solidFill>
              </a:rPr>
              <a:t>Вътрешност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71509" y="7101408"/>
            <a:ext cx="1728192" cy="1008112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b="1" dirty="0">
                <a:solidFill>
                  <a:schemeClr val="tx1"/>
                </a:solidFill>
              </a:rPr>
              <a:t>Структура</a:t>
            </a:r>
          </a:p>
        </p:txBody>
      </p:sp>
      <p:sp>
        <p:nvSpPr>
          <p:cNvPr id="13" name="Action Button: Home 12">
            <a:hlinkClick r:id="rId3" action="ppaction://hlinksldjump" highlightClick="1"/>
          </p:cNvPr>
          <p:cNvSpPr/>
          <p:nvPr/>
        </p:nvSpPr>
        <p:spPr>
          <a:xfrm>
            <a:off x="7884368" y="5661248"/>
            <a:ext cx="1008112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8051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18 0.06314 L 0.00018 -0.7132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88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5.82794E-7 L -0.0026 -0.7132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-356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97872E-6 L 0.00017 -0.7118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55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7054 L 0.00018 -0.4509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0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97872E-6 L -0.0026 -0.4285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-214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000"/>
                            </p:stCondLst>
                            <p:childTnLst>
                              <p:par>
                                <p:cTn id="32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97872E-6 L 0.00017 -0.41813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>
                <a:solidFill>
                  <a:schemeClr val="bg1"/>
                </a:solidFill>
              </a:rPr>
              <a:t>Форма</a:t>
            </a:r>
            <a:endParaRPr lang="bg-BG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85392"/>
            <a:ext cx="5465890" cy="5211960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</a:t>
            </a:r>
            <a:r>
              <a:rPr lang="ru-RU" dirty="0" smtClean="0">
                <a:solidFill>
                  <a:schemeClr val="bg1"/>
                </a:solidFill>
              </a:rPr>
              <a:t>Формата </a:t>
            </a:r>
            <a:r>
              <a:rPr lang="ru-RU" dirty="0">
                <a:solidFill>
                  <a:schemeClr val="bg1"/>
                </a:solidFill>
              </a:rPr>
              <a:t>на Земята се нарича геоид. Земята е огромно скално кълбо, което се върти в пространството около оста </a:t>
            </a:r>
            <a:r>
              <a:rPr lang="ru-RU" dirty="0" smtClean="0">
                <a:solidFill>
                  <a:schemeClr val="bg1"/>
                </a:solidFill>
              </a:rPr>
              <a:t>си. </a:t>
            </a:r>
            <a:r>
              <a:rPr lang="ru-RU" dirty="0">
                <a:solidFill>
                  <a:schemeClr val="bg1"/>
                </a:solidFill>
              </a:rPr>
              <a:t>Земята е най-голямата от четирите слънчеви планети от земен тип по отношение на размер и маса. От тези четири планети (Меркурий, Венера, Земята и Марс), Земята има най-висока плътност, най-висока гравитация по повърхността, най-силно магнитно поле, и най-бързо въртене. Тя е единствената планета с активни тектонични плочи.</a:t>
            </a:r>
            <a:endParaRPr lang="bg-BG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Students2\Desktop\The_Earth_seen_from_Apollo_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426" y="-3001844"/>
            <a:ext cx="3086472" cy="300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7092280" y="5661248"/>
            <a:ext cx="1055770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372012" y="5769260"/>
            <a:ext cx="720080" cy="7200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5181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 0.21143 L -0.0026 0.6132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20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4469"/>
            <a:ext cx="8496944" cy="1728192"/>
          </a:xfrm>
        </p:spPr>
        <p:txBody>
          <a:bodyPr>
            <a:normAutofit/>
          </a:bodyPr>
          <a:lstStyle/>
          <a:p>
            <a:r>
              <a:rPr lang="bg-BG" sz="5300" b="1" dirty="0">
                <a:solidFill>
                  <a:schemeClr val="bg1"/>
                </a:solidFill>
              </a:rPr>
              <a:t>Структура</a:t>
            </a: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80728"/>
            <a:ext cx="4968552" cy="5688632"/>
          </a:xfrm>
          <a:ln w="762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 fontScale="70000" lnSpcReduction="20000"/>
          </a:bodyPr>
          <a:lstStyle/>
          <a:p>
            <a:endParaRPr lang="ru-RU" sz="4000" b="1" dirty="0">
              <a:solidFill>
                <a:schemeClr val="bg1"/>
              </a:solidFill>
            </a:endParaRPr>
          </a:p>
          <a:p>
            <a:r>
              <a:rPr lang="ru-RU" sz="4000" b="1" dirty="0">
                <a:solidFill>
                  <a:schemeClr val="bg1"/>
                </a:solidFill>
              </a:rPr>
              <a:t>желязо:	</a:t>
            </a:r>
            <a:r>
              <a:rPr lang="en-US" sz="4000" b="1" dirty="0" smtClean="0">
                <a:solidFill>
                  <a:schemeClr val="bg1"/>
                </a:solidFill>
              </a:rPr>
              <a:t>        </a:t>
            </a:r>
            <a:r>
              <a:rPr lang="ru-RU" sz="4000" b="1" dirty="0" smtClean="0">
                <a:solidFill>
                  <a:schemeClr val="bg1"/>
                </a:solidFill>
              </a:rPr>
              <a:t>32,4%</a:t>
            </a:r>
            <a:endParaRPr lang="ru-RU" sz="4000" b="1" dirty="0">
              <a:solidFill>
                <a:schemeClr val="bg1"/>
              </a:solidFill>
            </a:endParaRPr>
          </a:p>
          <a:p>
            <a:r>
              <a:rPr lang="ru-RU" sz="4000" b="1" dirty="0" smtClean="0">
                <a:solidFill>
                  <a:schemeClr val="bg1"/>
                </a:solidFill>
              </a:rPr>
              <a:t>кислород:</a:t>
            </a:r>
            <a:r>
              <a:rPr lang="en-US" sz="4000" b="1" dirty="0" smtClean="0">
                <a:solidFill>
                  <a:schemeClr val="bg1"/>
                </a:solidFill>
              </a:rPr>
              <a:t>       </a:t>
            </a:r>
            <a:r>
              <a:rPr lang="ru-RU" sz="4000" b="1" dirty="0" smtClean="0">
                <a:solidFill>
                  <a:schemeClr val="bg1"/>
                </a:solidFill>
              </a:rPr>
              <a:t>28,2%</a:t>
            </a:r>
            <a:endParaRPr lang="ru-RU" sz="4000" b="1" dirty="0">
              <a:solidFill>
                <a:schemeClr val="bg1"/>
              </a:solidFill>
            </a:endParaRPr>
          </a:p>
          <a:p>
            <a:r>
              <a:rPr lang="ru-RU" sz="4000" b="1" dirty="0">
                <a:solidFill>
                  <a:schemeClr val="bg1"/>
                </a:solidFill>
              </a:rPr>
              <a:t>силиций:	</a:t>
            </a:r>
            <a:r>
              <a:rPr lang="en-US" sz="4000" b="1" dirty="0" smtClean="0">
                <a:solidFill>
                  <a:schemeClr val="bg1"/>
                </a:solidFill>
              </a:rPr>
              <a:t>        </a:t>
            </a:r>
            <a:r>
              <a:rPr lang="ru-RU" sz="4000" b="1" dirty="0" smtClean="0">
                <a:solidFill>
                  <a:schemeClr val="bg1"/>
                </a:solidFill>
              </a:rPr>
              <a:t>17,2%</a:t>
            </a:r>
            <a:endParaRPr lang="ru-RU" sz="4000" b="1" dirty="0">
              <a:solidFill>
                <a:schemeClr val="bg1"/>
              </a:solidFill>
            </a:endParaRPr>
          </a:p>
          <a:p>
            <a:r>
              <a:rPr lang="ru-RU" sz="4000" b="1" dirty="0" smtClean="0">
                <a:solidFill>
                  <a:schemeClr val="bg1"/>
                </a:solidFill>
              </a:rPr>
              <a:t>магнезий:</a:t>
            </a:r>
            <a:r>
              <a:rPr lang="en-US" sz="4000" b="1" dirty="0" smtClean="0">
                <a:solidFill>
                  <a:schemeClr val="bg1"/>
                </a:solidFill>
              </a:rPr>
              <a:t>       </a:t>
            </a:r>
            <a:r>
              <a:rPr lang="ru-RU" sz="4000" b="1" dirty="0" smtClean="0">
                <a:solidFill>
                  <a:schemeClr val="bg1"/>
                </a:solidFill>
              </a:rPr>
              <a:t>15,9%</a:t>
            </a:r>
            <a:endParaRPr lang="ru-RU" sz="4000" b="1" dirty="0">
              <a:solidFill>
                <a:schemeClr val="bg1"/>
              </a:solidFill>
            </a:endParaRPr>
          </a:p>
          <a:p>
            <a:r>
              <a:rPr lang="ru-RU" sz="4000" b="1" dirty="0">
                <a:solidFill>
                  <a:schemeClr val="bg1"/>
                </a:solidFill>
              </a:rPr>
              <a:t>никел:	</a:t>
            </a:r>
            <a:r>
              <a:rPr lang="en-US" sz="4000" b="1" dirty="0" smtClean="0">
                <a:solidFill>
                  <a:schemeClr val="bg1"/>
                </a:solidFill>
              </a:rPr>
              <a:t>          </a:t>
            </a:r>
            <a:r>
              <a:rPr lang="ru-RU" sz="4000" b="1" dirty="0" smtClean="0">
                <a:solidFill>
                  <a:schemeClr val="bg1"/>
                </a:solidFill>
              </a:rPr>
              <a:t>1,6%</a:t>
            </a:r>
            <a:endParaRPr lang="ru-RU" sz="4000" b="1" dirty="0">
              <a:solidFill>
                <a:schemeClr val="bg1"/>
              </a:solidFill>
            </a:endParaRPr>
          </a:p>
          <a:p>
            <a:r>
              <a:rPr lang="ru-RU" sz="4000" b="1" dirty="0">
                <a:solidFill>
                  <a:schemeClr val="bg1"/>
                </a:solidFill>
              </a:rPr>
              <a:t>калций:	</a:t>
            </a:r>
            <a:r>
              <a:rPr lang="en-US" sz="4000" b="1" dirty="0" smtClean="0">
                <a:solidFill>
                  <a:schemeClr val="bg1"/>
                </a:solidFill>
              </a:rPr>
              <a:t>          </a:t>
            </a:r>
            <a:r>
              <a:rPr lang="ru-RU" sz="4000" b="1" dirty="0" smtClean="0">
                <a:solidFill>
                  <a:schemeClr val="bg1"/>
                </a:solidFill>
              </a:rPr>
              <a:t>1,6%</a:t>
            </a:r>
            <a:endParaRPr lang="ru-RU" sz="4000" b="1" dirty="0">
              <a:solidFill>
                <a:schemeClr val="bg1"/>
              </a:solidFill>
            </a:endParaRPr>
          </a:p>
          <a:p>
            <a:r>
              <a:rPr lang="ru-RU" sz="4000" b="1" dirty="0" smtClean="0">
                <a:solidFill>
                  <a:schemeClr val="bg1"/>
                </a:solidFill>
              </a:rPr>
              <a:t>алуминий:</a:t>
            </a:r>
            <a:r>
              <a:rPr lang="en-US" sz="4000" b="1" dirty="0" smtClean="0">
                <a:solidFill>
                  <a:schemeClr val="bg1"/>
                </a:solidFill>
              </a:rPr>
              <a:t>        </a:t>
            </a:r>
            <a:r>
              <a:rPr lang="ru-RU" sz="4000" b="1" dirty="0" smtClean="0">
                <a:solidFill>
                  <a:schemeClr val="bg1"/>
                </a:solidFill>
              </a:rPr>
              <a:t>1,5%</a:t>
            </a:r>
            <a:endParaRPr lang="ru-RU" sz="4000" b="1" dirty="0">
              <a:solidFill>
                <a:schemeClr val="bg1"/>
              </a:solidFill>
            </a:endParaRPr>
          </a:p>
          <a:p>
            <a:r>
              <a:rPr lang="ru-RU" sz="4000" b="1" dirty="0">
                <a:solidFill>
                  <a:schemeClr val="bg1"/>
                </a:solidFill>
              </a:rPr>
              <a:t>сяра:	</a:t>
            </a:r>
            <a:r>
              <a:rPr lang="en-US" sz="4000" b="1" dirty="0" smtClean="0">
                <a:solidFill>
                  <a:schemeClr val="bg1"/>
                </a:solidFill>
              </a:rPr>
              <a:t>          </a:t>
            </a:r>
            <a:r>
              <a:rPr lang="ru-RU" sz="4000" b="1" dirty="0" smtClean="0">
                <a:solidFill>
                  <a:schemeClr val="bg1"/>
                </a:solidFill>
              </a:rPr>
              <a:t>0,70%</a:t>
            </a:r>
            <a:endParaRPr lang="ru-RU" sz="4000" b="1" dirty="0">
              <a:solidFill>
                <a:schemeClr val="bg1"/>
              </a:solidFill>
            </a:endParaRPr>
          </a:p>
          <a:p>
            <a:r>
              <a:rPr lang="ru-RU" sz="4000" b="1" dirty="0">
                <a:solidFill>
                  <a:schemeClr val="bg1"/>
                </a:solidFill>
              </a:rPr>
              <a:t>натрий:	</a:t>
            </a:r>
            <a:r>
              <a:rPr lang="en-US" sz="4000" b="1" dirty="0" smtClean="0">
                <a:solidFill>
                  <a:schemeClr val="bg1"/>
                </a:solidFill>
              </a:rPr>
              <a:t>          </a:t>
            </a:r>
            <a:r>
              <a:rPr lang="ru-RU" sz="4000" b="1" dirty="0" smtClean="0">
                <a:solidFill>
                  <a:schemeClr val="bg1"/>
                </a:solidFill>
              </a:rPr>
              <a:t>0,25%</a:t>
            </a:r>
            <a:endParaRPr lang="ru-RU" sz="4000" b="1" dirty="0">
              <a:solidFill>
                <a:schemeClr val="bg1"/>
              </a:solidFill>
            </a:endParaRPr>
          </a:p>
          <a:p>
            <a:r>
              <a:rPr lang="ru-RU" sz="4000" b="1" dirty="0">
                <a:solidFill>
                  <a:schemeClr val="bg1"/>
                </a:solidFill>
              </a:rPr>
              <a:t>титан:	</a:t>
            </a:r>
            <a:r>
              <a:rPr lang="en-US" sz="4000" b="1" dirty="0" smtClean="0">
                <a:solidFill>
                  <a:schemeClr val="bg1"/>
                </a:solidFill>
              </a:rPr>
              <a:t>           </a:t>
            </a:r>
            <a:r>
              <a:rPr lang="ru-RU" sz="4000" b="1" dirty="0" smtClean="0">
                <a:solidFill>
                  <a:schemeClr val="bg1"/>
                </a:solidFill>
              </a:rPr>
              <a:t>0,071</a:t>
            </a:r>
            <a:r>
              <a:rPr lang="ru-RU" sz="4000" b="1" dirty="0">
                <a:solidFill>
                  <a:schemeClr val="bg1"/>
                </a:solidFill>
              </a:rPr>
              <a:t>	%</a:t>
            </a:r>
          </a:p>
          <a:p>
            <a:r>
              <a:rPr lang="ru-RU" sz="4000" b="1" dirty="0">
                <a:solidFill>
                  <a:schemeClr val="bg1"/>
                </a:solidFill>
              </a:rPr>
              <a:t>калий:	</a:t>
            </a:r>
            <a:r>
              <a:rPr lang="en-US" sz="4000" b="1" dirty="0" smtClean="0">
                <a:solidFill>
                  <a:schemeClr val="bg1"/>
                </a:solidFill>
              </a:rPr>
              <a:t>          </a:t>
            </a:r>
            <a:r>
              <a:rPr lang="ru-RU" sz="4000" b="1" dirty="0" smtClean="0">
                <a:solidFill>
                  <a:schemeClr val="bg1"/>
                </a:solidFill>
              </a:rPr>
              <a:t>0,019</a:t>
            </a:r>
            <a:r>
              <a:rPr lang="ru-RU" sz="4000" b="1" dirty="0">
                <a:solidFill>
                  <a:schemeClr val="bg1"/>
                </a:solidFill>
              </a:rPr>
              <a:t>	%</a:t>
            </a:r>
          </a:p>
          <a:p>
            <a:r>
              <a:rPr lang="ru-RU" sz="4000" b="1" dirty="0">
                <a:solidFill>
                  <a:schemeClr val="bg1"/>
                </a:solidFill>
              </a:rPr>
              <a:t>други </a:t>
            </a:r>
            <a:r>
              <a:rPr lang="ru-RU" sz="4000" b="1" dirty="0" smtClean="0">
                <a:solidFill>
                  <a:schemeClr val="bg1"/>
                </a:solidFill>
              </a:rPr>
              <a:t>елементи:3,53 %</a:t>
            </a:r>
            <a:endParaRPr lang="ru-RU" sz="4000" b="1" dirty="0">
              <a:solidFill>
                <a:schemeClr val="bg1"/>
              </a:solidFill>
            </a:endParaRPr>
          </a:p>
          <a:p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26" b="98467" l="3918" r="947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564904"/>
            <a:ext cx="2438400" cy="2441448"/>
          </a:xfrm>
          <a:prstGeom prst="rect">
            <a:avLst/>
          </a:prstGeom>
        </p:spPr>
      </p:pic>
      <p:sp>
        <p:nvSpPr>
          <p:cNvPr id="4" name="Action Button: Home 3">
            <a:hlinkClick r:id="rId4" action="ppaction://hlinksldjump" highlightClick="1"/>
          </p:cNvPr>
          <p:cNvSpPr/>
          <p:nvPr/>
        </p:nvSpPr>
        <p:spPr>
          <a:xfrm>
            <a:off x="7231360" y="5877272"/>
            <a:ext cx="869032" cy="79208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8316416" y="5949280"/>
            <a:ext cx="648072" cy="7200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49264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26 -0.28287 C -0.05729 -0.28287 -0.10174 -0.2206 -0.10174 -0.14445 C -0.10174 -0.05463 -0.05243 -0.02199 -0.0224 -0.00857 L 0.01771 0.00579 C 0.04774 0.01967 0.09757 0.05416 0.09757 0.15555 C 0.09757 0.22083 0.05278 0.29491 -0.00226 0.29491 C -0.05729 0.29491 -0.10174 0.22083 -0.10174 0.15555 C -0.10174 0.05416 -0.05243 0.01967 -0.0224 0.00579 L 0.01771 -0.00857 C 0.04774 -0.02199 0.09757 -0.05463 0.09757 -0.14445 C 0.09757 -0.2206 0.05278 -0.28287 -0.00226 -0.28287 Z " pathEditMode="relative" rAng="5400000" ptsTypes="ffFffffFfff">
                                      <p:cBhvr>
                                        <p:cTn id="6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2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>
                <a:solidFill>
                  <a:schemeClr val="bg1"/>
                </a:solidFill>
              </a:rPr>
              <a:t/>
            </a:r>
            <a:br>
              <a:rPr lang="bg-BG" dirty="0">
                <a:solidFill>
                  <a:schemeClr val="bg1"/>
                </a:solidFill>
              </a:rPr>
            </a:br>
            <a:r>
              <a:rPr lang="bg-BG" sz="5300" b="1" dirty="0">
                <a:solidFill>
                  <a:schemeClr val="bg1"/>
                </a:solidFill>
              </a:rPr>
              <a:t>Вътрешност</a:t>
            </a:r>
            <a:r>
              <a:rPr lang="bg-BG" dirty="0">
                <a:solidFill>
                  <a:schemeClr val="bg1"/>
                </a:solidFill>
              </a:rPr>
              <a:t/>
            </a:r>
            <a:br>
              <a:rPr lang="bg-BG" dirty="0">
                <a:solidFill>
                  <a:schemeClr val="bg1"/>
                </a:solidFill>
              </a:rPr>
            </a:br>
            <a:endParaRPr lang="bg-BG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96752"/>
            <a:ext cx="8604448" cy="367240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dirty="0" smtClean="0">
                <a:solidFill>
                  <a:schemeClr val="bg1"/>
                </a:solidFill>
              </a:rPr>
              <a:t>       </a:t>
            </a:r>
            <a:r>
              <a:rPr lang="ru-RU" dirty="0" smtClean="0">
                <a:solidFill>
                  <a:schemeClr val="bg1"/>
                </a:solidFill>
              </a:rPr>
              <a:t>Във </a:t>
            </a:r>
            <a:r>
              <a:rPr lang="ru-RU" dirty="0">
                <a:solidFill>
                  <a:schemeClr val="bg1"/>
                </a:solidFill>
              </a:rPr>
              <a:t>вътрешността на Земята температурата достига до 5270 K. Топлината във вътрешността на планетата е била отделена при първоначалното натрупване на материал при формирането ѝ. </a:t>
            </a:r>
            <a:r>
              <a:rPr lang="ru-RU" dirty="0" smtClean="0">
                <a:solidFill>
                  <a:schemeClr val="bg1"/>
                </a:solidFill>
              </a:rPr>
              <a:t>Топлината </a:t>
            </a:r>
            <a:r>
              <a:rPr lang="ru-RU" dirty="0">
                <a:solidFill>
                  <a:schemeClr val="bg1"/>
                </a:solidFill>
              </a:rPr>
              <a:t>от вътрешността на Земята, която достига до повърхността ѝ, е едва 1/20 000 от енергията, получена от Слънцето.</a:t>
            </a:r>
            <a:endParaRPr lang="bg-BG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869160"/>
            <a:ext cx="3276364" cy="1844824"/>
          </a:xfrm>
          <a:prstGeom prst="rect">
            <a:avLst/>
          </a:prstGeom>
        </p:spPr>
      </p:pic>
      <p:sp>
        <p:nvSpPr>
          <p:cNvPr id="9" name="Action Button: Home 8">
            <a:hlinkClick r:id="rId3" action="ppaction://hlinksldjump" highlightClick="1"/>
          </p:cNvPr>
          <p:cNvSpPr/>
          <p:nvPr/>
        </p:nvSpPr>
        <p:spPr>
          <a:xfrm>
            <a:off x="6876256" y="5791572"/>
            <a:ext cx="1008112" cy="90872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8100392" y="5885892"/>
            <a:ext cx="720080" cy="7200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5284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6000" b="1" dirty="0">
                <a:solidFill>
                  <a:schemeClr val="bg1"/>
                </a:solidFill>
              </a:rPr>
              <a:t>Ядро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    </a:t>
            </a:r>
            <a:r>
              <a:rPr lang="ru-RU" dirty="0" smtClean="0">
                <a:solidFill>
                  <a:schemeClr val="bg1"/>
                </a:solidFill>
              </a:rPr>
              <a:t>Ядрото </a:t>
            </a:r>
            <a:r>
              <a:rPr lang="ru-RU" dirty="0">
                <a:solidFill>
                  <a:schemeClr val="bg1"/>
                </a:solidFill>
              </a:rPr>
              <a:t>е разделено на две части – твърдо вътрешно ядро с радиус около 1250 km и течно външно ядро, което обхваща вътрешното и има радиус около 3500 km.</a:t>
            </a:r>
            <a:endParaRPr lang="bg-BG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61048"/>
            <a:ext cx="3980442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ction Button: Home 3">
            <a:hlinkClick r:id="rId4" action="ppaction://hlinksldjump" highlightClick="1"/>
          </p:cNvPr>
          <p:cNvSpPr/>
          <p:nvPr/>
        </p:nvSpPr>
        <p:spPr>
          <a:xfrm>
            <a:off x="7308304" y="5949280"/>
            <a:ext cx="792088" cy="7200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244408" y="5985284"/>
            <a:ext cx="648072" cy="64807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3211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800" b="1" dirty="0">
                <a:solidFill>
                  <a:schemeClr val="bg1"/>
                </a:solidFill>
              </a:rPr>
              <a:t>Мантия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499176" cy="41330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     </a:t>
            </a:r>
            <a:r>
              <a:rPr lang="ru-RU" dirty="0" smtClean="0">
                <a:solidFill>
                  <a:schemeClr val="bg1"/>
                </a:solidFill>
              </a:rPr>
              <a:t>Земната </a:t>
            </a:r>
            <a:r>
              <a:rPr lang="ru-RU" dirty="0">
                <a:solidFill>
                  <a:schemeClr val="bg1"/>
                </a:solidFill>
              </a:rPr>
              <a:t>мантия достига до 2890 km дълбочина, което я прави най-дебелият слой в структурата на планетата. Налягането в най-дълбоките ѝ части е около 1,4 милиона </a:t>
            </a:r>
            <a:r>
              <a:rPr lang="ru-RU" dirty="0" smtClean="0">
                <a:solidFill>
                  <a:schemeClr val="bg1"/>
                </a:solidFill>
              </a:rPr>
              <a:t>атмосфери. </a:t>
            </a:r>
            <a:r>
              <a:rPr lang="ru-RU" dirty="0">
                <a:solidFill>
                  <a:schemeClr val="bg1"/>
                </a:solidFill>
              </a:rPr>
              <a:t>Тя се състои главно от силикатни скали, относително богати на елементи като желязо и магнезий, в сравнение със земната кора. </a:t>
            </a:r>
            <a:endParaRPr lang="bg-BG" dirty="0">
              <a:solidFill>
                <a:schemeClr val="bg1"/>
              </a:solidFill>
            </a:endParaRP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6948264" y="5877272"/>
            <a:ext cx="864096" cy="7200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100392" y="5949280"/>
            <a:ext cx="720080" cy="64807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7480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6000" b="1" dirty="0">
                <a:solidFill>
                  <a:schemeClr val="bg1"/>
                </a:solidFill>
              </a:rPr>
              <a:t>Кора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600" dirty="0" smtClean="0">
                <a:solidFill>
                  <a:schemeClr val="bg1"/>
                </a:solidFill>
              </a:rPr>
              <a:t>   </a:t>
            </a:r>
            <a:r>
              <a:rPr lang="ru-RU" sz="3600" dirty="0" smtClean="0">
                <a:solidFill>
                  <a:schemeClr val="bg1"/>
                </a:solidFill>
              </a:rPr>
              <a:t>Кората </a:t>
            </a:r>
            <a:r>
              <a:rPr lang="ru-RU" sz="3600" dirty="0">
                <a:solidFill>
                  <a:schemeClr val="bg1"/>
                </a:solidFill>
              </a:rPr>
              <a:t>е дебела от 6 до 80 km. Най-тънките ѝ части са океанска кора, която се състои от гъсти желязно-магнезиеви силикати. Континенталната кора е по-дебела, по-лека е от океанската и е съставена от натриеви, калиеви и алуминиеви силикати.</a:t>
            </a:r>
            <a:endParaRPr lang="bg-BG" sz="3600" dirty="0">
              <a:solidFill>
                <a:schemeClr val="bg1"/>
              </a:solidFill>
            </a:endParaRP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7524328" y="5661248"/>
            <a:ext cx="936104" cy="86409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8003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5400" b="1" dirty="0">
                <a:solidFill>
                  <a:schemeClr val="bg1"/>
                </a:solidFill>
              </a:rPr>
              <a:t>Природа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349079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bg1"/>
                </a:solidFill>
              </a:rPr>
              <a:t>Земната кора съдържа голямо количество залежи на изкопаеми горива като въглища и нефт, природен газ и </a:t>
            </a:r>
            <a:r>
              <a:rPr lang="ru-RU" dirty="0" smtClean="0">
                <a:solidFill>
                  <a:schemeClr val="bg1"/>
                </a:solidFill>
              </a:rPr>
              <a:t>метан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Метални </a:t>
            </a:r>
            <a:r>
              <a:rPr lang="ru-RU" dirty="0">
                <a:solidFill>
                  <a:schemeClr val="bg1"/>
                </a:solidFill>
              </a:rPr>
              <a:t>руди: те са се формирали под въздействието на ерозията и тектоничната активност на Земята.</a:t>
            </a:r>
          </a:p>
          <a:p>
            <a:r>
              <a:rPr lang="ru-RU" dirty="0">
                <a:solidFill>
                  <a:schemeClr val="bg1"/>
                </a:solidFill>
              </a:rPr>
              <a:t>Земната биосфера произвежда много биологични продукти като храна, дървета, лекарствени средства, </a:t>
            </a:r>
            <a:r>
              <a:rPr lang="ru-RU" dirty="0" smtClean="0">
                <a:solidFill>
                  <a:schemeClr val="bg1"/>
                </a:solidFill>
              </a:rPr>
              <a:t>кислород</a:t>
            </a:r>
            <a:r>
              <a:rPr lang="en-US" dirty="0">
                <a:solidFill>
                  <a:schemeClr val="bg1"/>
                </a:solidFill>
              </a:rPr>
              <a:t>.</a:t>
            </a:r>
            <a:endParaRPr lang="bg-BG" dirty="0">
              <a:solidFill>
                <a:schemeClr val="bg1"/>
              </a:solidFill>
            </a:endParaRP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7668344" y="6021288"/>
            <a:ext cx="1080120" cy="83671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3410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solidFill>
                  <a:schemeClr val="bg1"/>
                </a:solidFill>
              </a:rPr>
              <a:t>Човешко </a:t>
            </a:r>
            <a:r>
              <a:rPr lang="bg-BG" dirty="0">
                <a:solidFill>
                  <a:schemeClr val="bg1"/>
                </a:solidFill>
              </a:rPr>
              <a:t>население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bg1"/>
                </a:solidFill>
              </a:rPr>
              <a:t>    Населението </a:t>
            </a:r>
            <a:r>
              <a:rPr lang="ru-RU" dirty="0">
                <a:solidFill>
                  <a:schemeClr val="bg1"/>
                </a:solidFill>
              </a:rPr>
              <a:t>на Земята надхвърля 7 млрд. жители на 31 октомври 2011 г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>
                <a:solidFill>
                  <a:schemeClr val="bg1"/>
                </a:solidFill>
              </a:rPr>
              <a:t>Прогнозите сочат, че населението на Земята ще достигне 9,2 млрд. през 2050 г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>
                <a:solidFill>
                  <a:schemeClr val="bg1"/>
                </a:solidFill>
              </a:rPr>
              <a:t>По-голяма част от населението ще се увеличи в развиващите се държави.</a:t>
            </a:r>
            <a:endParaRPr lang="bg-BG" dirty="0">
              <a:solidFill>
                <a:schemeClr val="bg1"/>
              </a:solidFill>
            </a:endParaRPr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7524328" y="5805264"/>
            <a:ext cx="1080120" cy="86409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39" y="4646637"/>
            <a:ext cx="4322217" cy="2094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991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solidFill>
                  <a:schemeClr val="bg1"/>
                </a:solidFill>
              </a:rPr>
              <a:t>Видео</a:t>
            </a:r>
            <a:endParaRPr lang="bg-BG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6769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243</TotalTime>
  <Words>536</Words>
  <Application>Microsoft Office PowerPoint</Application>
  <PresentationFormat>On-screen Show (4:3)</PresentationFormat>
  <Paragraphs>54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Планетата Земя </vt:lpstr>
      <vt:lpstr>Информационно меню</vt:lpstr>
      <vt:lpstr>География</vt:lpstr>
      <vt:lpstr>климатични пояси</vt:lpstr>
      <vt:lpstr>Земя</vt:lpstr>
      <vt:lpstr>Къде в слънчевата система се намира планетата Земя?</vt:lpstr>
      <vt:lpstr>Физически характеристики</vt:lpstr>
      <vt:lpstr>Форма</vt:lpstr>
      <vt:lpstr>Структура </vt:lpstr>
      <vt:lpstr> Вътрешност </vt:lpstr>
      <vt:lpstr>Ядро</vt:lpstr>
      <vt:lpstr>Мантия</vt:lpstr>
      <vt:lpstr>Кора</vt:lpstr>
      <vt:lpstr>Природа</vt:lpstr>
      <vt:lpstr>Човешко население</vt:lpstr>
      <vt:lpstr>Видео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Планетата Земя</dc:title>
  <dc:creator>Students2</dc:creator>
  <cp:lastModifiedBy>olia</cp:lastModifiedBy>
  <cp:revision>32</cp:revision>
  <dcterms:created xsi:type="dcterms:W3CDTF">2015-11-06T10:46:22Z</dcterms:created>
  <dcterms:modified xsi:type="dcterms:W3CDTF">2015-12-02T19:30:57Z</dcterms:modified>
</cp:coreProperties>
</file>